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  <p:sldMasterId id="2147483661" r:id="rId2"/>
  </p:sldMasterIdLst>
  <p:notesMasterIdLst>
    <p:notesMasterId r:id="rId21"/>
  </p:notesMasterIdLst>
  <p:sldIdLst>
    <p:sldId id="256" r:id="rId3"/>
    <p:sldId id="257" r:id="rId4"/>
    <p:sldId id="258" r:id="rId5"/>
    <p:sldId id="274" r:id="rId6"/>
    <p:sldId id="293" r:id="rId7"/>
    <p:sldId id="289" r:id="rId8"/>
    <p:sldId id="295" r:id="rId9"/>
    <p:sldId id="294" r:id="rId10"/>
    <p:sldId id="262" r:id="rId11"/>
    <p:sldId id="296" r:id="rId12"/>
    <p:sldId id="276" r:id="rId13"/>
    <p:sldId id="285" r:id="rId14"/>
    <p:sldId id="286" r:id="rId15"/>
    <p:sldId id="288" r:id="rId16"/>
    <p:sldId id="287" r:id="rId17"/>
    <p:sldId id="269" r:id="rId18"/>
    <p:sldId id="297" r:id="rId19"/>
    <p:sldId id="273" r:id="rId2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e Kennedy" initials="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88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535" autoAdjust="0"/>
  </p:normalViewPr>
  <p:slideViewPr>
    <p:cSldViewPr snapToGrid="0">
      <p:cViewPr varScale="1">
        <p:scale>
          <a:sx n="42" d="100"/>
          <a:sy n="42" d="100"/>
        </p:scale>
        <p:origin x="68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89CD3C-AF74-4BB0-84CF-C8359BAE898C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</dgm:pt>
    <dgm:pt modelId="{4DAE8FD4-C56B-4AE2-8F19-BA93E1D04489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GB" sz="2400" dirty="0"/>
            <a:t>Register with COUNTER</a:t>
          </a:r>
        </a:p>
      </dgm:t>
    </dgm:pt>
    <dgm:pt modelId="{35BA6117-A930-480B-8440-36527DCC4F71}" type="parTrans" cxnId="{C5B1B050-2374-40FF-8A83-C8B82BB435AD}">
      <dgm:prSet/>
      <dgm:spPr/>
      <dgm:t>
        <a:bodyPr/>
        <a:lstStyle/>
        <a:p>
          <a:endParaRPr lang="en-GB"/>
        </a:p>
      </dgm:t>
    </dgm:pt>
    <dgm:pt modelId="{F5588AC1-5C5C-4848-949D-1A152FFF2DBE}" type="sibTrans" cxnId="{C5B1B050-2374-40FF-8A83-C8B82BB435AD}">
      <dgm:prSet/>
      <dgm:spPr/>
      <dgm:t>
        <a:bodyPr/>
        <a:lstStyle/>
        <a:p>
          <a:endParaRPr lang="en-GB"/>
        </a:p>
      </dgm:t>
    </dgm:pt>
    <dgm:pt modelId="{CA57F98D-CFEA-474F-BF3F-432FBA461069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GB" sz="2400" dirty="0"/>
            <a:t>Choose your auditor</a:t>
          </a:r>
        </a:p>
      </dgm:t>
    </dgm:pt>
    <dgm:pt modelId="{38BE5B15-7FF8-4415-843A-5CBF41EB5B15}" type="parTrans" cxnId="{F1AF6584-4E54-40ED-9067-3967318FE82A}">
      <dgm:prSet/>
      <dgm:spPr/>
      <dgm:t>
        <a:bodyPr/>
        <a:lstStyle/>
        <a:p>
          <a:endParaRPr lang="en-GB"/>
        </a:p>
      </dgm:t>
    </dgm:pt>
    <dgm:pt modelId="{0B0C0D41-50BD-4A93-A3FD-7ECCE20EE54E}" type="sibTrans" cxnId="{F1AF6584-4E54-40ED-9067-3967318FE82A}">
      <dgm:prSet/>
      <dgm:spPr/>
      <dgm:t>
        <a:bodyPr/>
        <a:lstStyle/>
        <a:p>
          <a:endParaRPr lang="en-GB"/>
        </a:p>
      </dgm:t>
    </dgm:pt>
    <dgm:pt modelId="{30B1A8B7-121B-46A9-B734-F274E215BACC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GB" sz="2000" dirty="0"/>
            <a:t>Familiarise yourself with the Code</a:t>
          </a:r>
        </a:p>
      </dgm:t>
    </dgm:pt>
    <dgm:pt modelId="{B6A7052B-502D-4C0F-ACB4-86C13417E296}" type="parTrans" cxnId="{298A5D04-ADF2-4E6D-AA49-0587B84F8E48}">
      <dgm:prSet/>
      <dgm:spPr/>
      <dgm:t>
        <a:bodyPr/>
        <a:lstStyle/>
        <a:p>
          <a:endParaRPr lang="en-GB"/>
        </a:p>
      </dgm:t>
    </dgm:pt>
    <dgm:pt modelId="{CA42E6E8-29A2-49F8-8804-269F8DDC6686}" type="sibTrans" cxnId="{298A5D04-ADF2-4E6D-AA49-0587B84F8E48}">
      <dgm:prSet/>
      <dgm:spPr/>
      <dgm:t>
        <a:bodyPr/>
        <a:lstStyle/>
        <a:p>
          <a:endParaRPr lang="en-GB"/>
        </a:p>
      </dgm:t>
    </dgm:pt>
    <dgm:pt modelId="{A71E0921-831E-4006-B177-DC92EE991208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GB" sz="2000" dirty="0"/>
            <a:t>Review your Usage Reports</a:t>
          </a:r>
        </a:p>
      </dgm:t>
    </dgm:pt>
    <dgm:pt modelId="{98E8B91E-4EB3-4203-8BF6-FF14DAA3A69A}" type="parTrans" cxnId="{D588C925-BA6E-4954-A695-C7F693A60B6A}">
      <dgm:prSet/>
      <dgm:spPr/>
      <dgm:t>
        <a:bodyPr/>
        <a:lstStyle/>
        <a:p>
          <a:endParaRPr lang="en-GB"/>
        </a:p>
      </dgm:t>
    </dgm:pt>
    <dgm:pt modelId="{17BA62AD-2A16-4389-93BA-BC0213BA9D61}" type="sibTrans" cxnId="{D588C925-BA6E-4954-A695-C7F693A60B6A}">
      <dgm:prSet/>
      <dgm:spPr/>
      <dgm:t>
        <a:bodyPr/>
        <a:lstStyle/>
        <a:p>
          <a:endParaRPr lang="en-GB"/>
        </a:p>
      </dgm:t>
    </dgm:pt>
    <dgm:pt modelId="{53112853-D15F-4F2C-8D3C-F44F6E1CF5E3}" type="pres">
      <dgm:prSet presAssocID="{8789CD3C-AF74-4BB0-84CF-C8359BAE898C}" presName="diagram" presStyleCnt="0">
        <dgm:presLayoutVars>
          <dgm:dir/>
          <dgm:resizeHandles val="exact"/>
        </dgm:presLayoutVars>
      </dgm:prSet>
      <dgm:spPr/>
    </dgm:pt>
    <dgm:pt modelId="{E20A4FC1-C907-4B51-8B91-6D4E83C1093F}" type="pres">
      <dgm:prSet presAssocID="{4DAE8FD4-C56B-4AE2-8F19-BA93E1D04489}" presName="node" presStyleLbl="node1" presStyleIdx="0" presStyleCnt="4">
        <dgm:presLayoutVars>
          <dgm:bulletEnabled val="1"/>
        </dgm:presLayoutVars>
      </dgm:prSet>
      <dgm:spPr/>
    </dgm:pt>
    <dgm:pt modelId="{4217A5C5-90DD-48A6-A178-722ED5FEC32E}" type="pres">
      <dgm:prSet presAssocID="{F5588AC1-5C5C-4848-949D-1A152FFF2DBE}" presName="sibTrans" presStyleLbl="sibTrans2D1" presStyleIdx="0" presStyleCnt="3"/>
      <dgm:spPr/>
    </dgm:pt>
    <dgm:pt modelId="{77210200-AD96-462A-9410-30C107B40A74}" type="pres">
      <dgm:prSet presAssocID="{F5588AC1-5C5C-4848-949D-1A152FFF2DBE}" presName="connectorText" presStyleLbl="sibTrans2D1" presStyleIdx="0" presStyleCnt="3"/>
      <dgm:spPr/>
    </dgm:pt>
    <dgm:pt modelId="{7B28B02C-C76B-4625-936D-F7E90502EB36}" type="pres">
      <dgm:prSet presAssocID="{CA57F98D-CFEA-474F-BF3F-432FBA461069}" presName="node" presStyleLbl="node1" presStyleIdx="1" presStyleCnt="4">
        <dgm:presLayoutVars>
          <dgm:bulletEnabled val="1"/>
        </dgm:presLayoutVars>
      </dgm:prSet>
      <dgm:spPr/>
    </dgm:pt>
    <dgm:pt modelId="{081EC781-DA69-4BAD-86E6-E926E2873828}" type="pres">
      <dgm:prSet presAssocID="{0B0C0D41-50BD-4A93-A3FD-7ECCE20EE54E}" presName="sibTrans" presStyleLbl="sibTrans2D1" presStyleIdx="1" presStyleCnt="3"/>
      <dgm:spPr/>
    </dgm:pt>
    <dgm:pt modelId="{319DFE6A-82E4-414E-AEC0-955865A1D017}" type="pres">
      <dgm:prSet presAssocID="{0B0C0D41-50BD-4A93-A3FD-7ECCE20EE54E}" presName="connectorText" presStyleLbl="sibTrans2D1" presStyleIdx="1" presStyleCnt="3"/>
      <dgm:spPr/>
    </dgm:pt>
    <dgm:pt modelId="{FBE464ED-2547-4D84-A7B0-6FDABECEF9F7}" type="pres">
      <dgm:prSet presAssocID="{30B1A8B7-121B-46A9-B734-F274E215BACC}" presName="node" presStyleLbl="node1" presStyleIdx="2" presStyleCnt="4">
        <dgm:presLayoutVars>
          <dgm:bulletEnabled val="1"/>
        </dgm:presLayoutVars>
      </dgm:prSet>
      <dgm:spPr/>
    </dgm:pt>
    <dgm:pt modelId="{9C3D8DBD-A82E-41FA-8028-151D3B25CDE4}" type="pres">
      <dgm:prSet presAssocID="{CA42E6E8-29A2-49F8-8804-269F8DDC6686}" presName="sibTrans" presStyleLbl="sibTrans2D1" presStyleIdx="2" presStyleCnt="3"/>
      <dgm:spPr/>
    </dgm:pt>
    <dgm:pt modelId="{6F4387FA-AEBE-4CFD-9861-B5EA5A0E170C}" type="pres">
      <dgm:prSet presAssocID="{CA42E6E8-29A2-49F8-8804-269F8DDC6686}" presName="connectorText" presStyleLbl="sibTrans2D1" presStyleIdx="2" presStyleCnt="3"/>
      <dgm:spPr/>
    </dgm:pt>
    <dgm:pt modelId="{371D1C46-B65C-40C0-AAE4-EC1AD24464FB}" type="pres">
      <dgm:prSet presAssocID="{A71E0921-831E-4006-B177-DC92EE991208}" presName="node" presStyleLbl="node1" presStyleIdx="3" presStyleCnt="4">
        <dgm:presLayoutVars>
          <dgm:bulletEnabled val="1"/>
        </dgm:presLayoutVars>
      </dgm:prSet>
      <dgm:spPr/>
    </dgm:pt>
  </dgm:ptLst>
  <dgm:cxnLst>
    <dgm:cxn modelId="{298A5D04-ADF2-4E6D-AA49-0587B84F8E48}" srcId="{8789CD3C-AF74-4BB0-84CF-C8359BAE898C}" destId="{30B1A8B7-121B-46A9-B734-F274E215BACC}" srcOrd="2" destOrd="0" parTransId="{B6A7052B-502D-4C0F-ACB4-86C13417E296}" sibTransId="{CA42E6E8-29A2-49F8-8804-269F8DDC6686}"/>
    <dgm:cxn modelId="{7A4E3612-98A8-48B8-98BE-D22D8BD2211B}" type="presOf" srcId="{4DAE8FD4-C56B-4AE2-8F19-BA93E1D04489}" destId="{E20A4FC1-C907-4B51-8B91-6D4E83C1093F}" srcOrd="0" destOrd="0" presId="urn:microsoft.com/office/officeart/2005/8/layout/process5"/>
    <dgm:cxn modelId="{D588C925-BA6E-4954-A695-C7F693A60B6A}" srcId="{8789CD3C-AF74-4BB0-84CF-C8359BAE898C}" destId="{A71E0921-831E-4006-B177-DC92EE991208}" srcOrd="3" destOrd="0" parTransId="{98E8B91E-4EB3-4203-8BF6-FF14DAA3A69A}" sibTransId="{17BA62AD-2A16-4389-93BA-BC0213BA9D61}"/>
    <dgm:cxn modelId="{3C707331-F9CD-4CD7-B790-D38E2B3619E7}" type="presOf" srcId="{0B0C0D41-50BD-4A93-A3FD-7ECCE20EE54E}" destId="{081EC781-DA69-4BAD-86E6-E926E2873828}" srcOrd="0" destOrd="0" presId="urn:microsoft.com/office/officeart/2005/8/layout/process5"/>
    <dgm:cxn modelId="{4983D95B-41B5-4F8E-9A0D-4C0EFE45701E}" type="presOf" srcId="{CA57F98D-CFEA-474F-BF3F-432FBA461069}" destId="{7B28B02C-C76B-4625-936D-F7E90502EB36}" srcOrd="0" destOrd="0" presId="urn:microsoft.com/office/officeart/2005/8/layout/process5"/>
    <dgm:cxn modelId="{0DC78E63-A07A-480F-9625-42C66ED1E30C}" type="presOf" srcId="{CA42E6E8-29A2-49F8-8804-269F8DDC6686}" destId="{9C3D8DBD-A82E-41FA-8028-151D3B25CDE4}" srcOrd="0" destOrd="0" presId="urn:microsoft.com/office/officeart/2005/8/layout/process5"/>
    <dgm:cxn modelId="{C5B1B050-2374-40FF-8A83-C8B82BB435AD}" srcId="{8789CD3C-AF74-4BB0-84CF-C8359BAE898C}" destId="{4DAE8FD4-C56B-4AE2-8F19-BA93E1D04489}" srcOrd="0" destOrd="0" parTransId="{35BA6117-A930-480B-8440-36527DCC4F71}" sibTransId="{F5588AC1-5C5C-4848-949D-1A152FFF2DBE}"/>
    <dgm:cxn modelId="{D64DBC51-814E-4E3C-B73C-A596A6CC3F32}" type="presOf" srcId="{30B1A8B7-121B-46A9-B734-F274E215BACC}" destId="{FBE464ED-2547-4D84-A7B0-6FDABECEF9F7}" srcOrd="0" destOrd="0" presId="urn:microsoft.com/office/officeart/2005/8/layout/process5"/>
    <dgm:cxn modelId="{B15C4A53-48E9-4D34-91CF-42093CF2DDCF}" type="presOf" srcId="{A71E0921-831E-4006-B177-DC92EE991208}" destId="{371D1C46-B65C-40C0-AAE4-EC1AD24464FB}" srcOrd="0" destOrd="0" presId="urn:microsoft.com/office/officeart/2005/8/layout/process5"/>
    <dgm:cxn modelId="{F1AF6584-4E54-40ED-9067-3967318FE82A}" srcId="{8789CD3C-AF74-4BB0-84CF-C8359BAE898C}" destId="{CA57F98D-CFEA-474F-BF3F-432FBA461069}" srcOrd="1" destOrd="0" parTransId="{38BE5B15-7FF8-4415-843A-5CBF41EB5B15}" sibTransId="{0B0C0D41-50BD-4A93-A3FD-7ECCE20EE54E}"/>
    <dgm:cxn modelId="{DF85F68D-408B-44A9-B7C1-AEFBC88D8816}" type="presOf" srcId="{8789CD3C-AF74-4BB0-84CF-C8359BAE898C}" destId="{53112853-D15F-4F2C-8D3C-F44F6E1CF5E3}" srcOrd="0" destOrd="0" presId="urn:microsoft.com/office/officeart/2005/8/layout/process5"/>
    <dgm:cxn modelId="{6C101491-2537-4F20-8FAD-B1654D811A80}" type="presOf" srcId="{0B0C0D41-50BD-4A93-A3FD-7ECCE20EE54E}" destId="{319DFE6A-82E4-414E-AEC0-955865A1D017}" srcOrd="1" destOrd="0" presId="urn:microsoft.com/office/officeart/2005/8/layout/process5"/>
    <dgm:cxn modelId="{0DDF04DA-A60A-4F46-BC35-7382F664A3AA}" type="presOf" srcId="{CA42E6E8-29A2-49F8-8804-269F8DDC6686}" destId="{6F4387FA-AEBE-4CFD-9861-B5EA5A0E170C}" srcOrd="1" destOrd="0" presId="urn:microsoft.com/office/officeart/2005/8/layout/process5"/>
    <dgm:cxn modelId="{8AB802E8-B229-44F4-BF19-462E7CDF4287}" type="presOf" srcId="{F5588AC1-5C5C-4848-949D-1A152FFF2DBE}" destId="{4217A5C5-90DD-48A6-A178-722ED5FEC32E}" srcOrd="0" destOrd="0" presId="urn:microsoft.com/office/officeart/2005/8/layout/process5"/>
    <dgm:cxn modelId="{AE2B6DF5-2CCD-41F4-8AE4-6D004C8E6955}" type="presOf" srcId="{F5588AC1-5C5C-4848-949D-1A152FFF2DBE}" destId="{77210200-AD96-462A-9410-30C107B40A74}" srcOrd="1" destOrd="0" presId="urn:microsoft.com/office/officeart/2005/8/layout/process5"/>
    <dgm:cxn modelId="{DD8D280B-4082-4B63-A4A5-0E931FF16C98}" type="presParOf" srcId="{53112853-D15F-4F2C-8D3C-F44F6E1CF5E3}" destId="{E20A4FC1-C907-4B51-8B91-6D4E83C1093F}" srcOrd="0" destOrd="0" presId="urn:microsoft.com/office/officeart/2005/8/layout/process5"/>
    <dgm:cxn modelId="{C5ABC95A-85C1-4FD7-9E2D-3B247C451610}" type="presParOf" srcId="{53112853-D15F-4F2C-8D3C-F44F6E1CF5E3}" destId="{4217A5C5-90DD-48A6-A178-722ED5FEC32E}" srcOrd="1" destOrd="0" presId="urn:microsoft.com/office/officeart/2005/8/layout/process5"/>
    <dgm:cxn modelId="{E6D45E76-4DFF-4FE1-94AA-D6D27B0EEB2D}" type="presParOf" srcId="{4217A5C5-90DD-48A6-A178-722ED5FEC32E}" destId="{77210200-AD96-462A-9410-30C107B40A74}" srcOrd="0" destOrd="0" presId="urn:microsoft.com/office/officeart/2005/8/layout/process5"/>
    <dgm:cxn modelId="{A8905B12-ADAA-4EDF-B12E-C56AF2C0189C}" type="presParOf" srcId="{53112853-D15F-4F2C-8D3C-F44F6E1CF5E3}" destId="{7B28B02C-C76B-4625-936D-F7E90502EB36}" srcOrd="2" destOrd="0" presId="urn:microsoft.com/office/officeart/2005/8/layout/process5"/>
    <dgm:cxn modelId="{51D5966B-7E5D-4524-A888-ED1B60BCDC2B}" type="presParOf" srcId="{53112853-D15F-4F2C-8D3C-F44F6E1CF5E3}" destId="{081EC781-DA69-4BAD-86E6-E926E2873828}" srcOrd="3" destOrd="0" presId="urn:microsoft.com/office/officeart/2005/8/layout/process5"/>
    <dgm:cxn modelId="{BE02FC55-6A5C-4E6F-8731-07972C2EF4A5}" type="presParOf" srcId="{081EC781-DA69-4BAD-86E6-E926E2873828}" destId="{319DFE6A-82E4-414E-AEC0-955865A1D017}" srcOrd="0" destOrd="0" presId="urn:microsoft.com/office/officeart/2005/8/layout/process5"/>
    <dgm:cxn modelId="{AF72B51D-9B6A-434A-8F35-0AE59A6BD05F}" type="presParOf" srcId="{53112853-D15F-4F2C-8D3C-F44F6E1CF5E3}" destId="{FBE464ED-2547-4D84-A7B0-6FDABECEF9F7}" srcOrd="4" destOrd="0" presId="urn:microsoft.com/office/officeart/2005/8/layout/process5"/>
    <dgm:cxn modelId="{46E4D6FE-CD4E-42B7-8075-1D7E6496AB8A}" type="presParOf" srcId="{53112853-D15F-4F2C-8D3C-F44F6E1CF5E3}" destId="{9C3D8DBD-A82E-41FA-8028-151D3B25CDE4}" srcOrd="5" destOrd="0" presId="urn:microsoft.com/office/officeart/2005/8/layout/process5"/>
    <dgm:cxn modelId="{8F0AAD7A-72E8-4D00-958E-384962414369}" type="presParOf" srcId="{9C3D8DBD-A82E-41FA-8028-151D3B25CDE4}" destId="{6F4387FA-AEBE-4CFD-9861-B5EA5A0E170C}" srcOrd="0" destOrd="0" presId="urn:microsoft.com/office/officeart/2005/8/layout/process5"/>
    <dgm:cxn modelId="{22988464-5AB4-4C65-8D30-1FD66F078885}" type="presParOf" srcId="{53112853-D15F-4F2C-8D3C-F44F6E1CF5E3}" destId="{371D1C46-B65C-40C0-AAE4-EC1AD24464FB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8D71DA-5BBF-40ED-B22E-5AC9CAB3EA45}" type="doc">
      <dgm:prSet loTypeId="urn:microsoft.com/office/officeart/2005/8/layout/process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D483AB63-017D-46AF-9A94-82BF9F64E78C}">
      <dgm:prSet phldrT="[Text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GB" dirty="0"/>
            <a:t>Stage 1 - Set up</a:t>
          </a:r>
        </a:p>
      </dgm:t>
    </dgm:pt>
    <dgm:pt modelId="{CB9EA904-F086-4A01-A1C9-3BE9F99A1384}" type="parTrans" cxnId="{F5E38B2B-5541-4ABA-A8C2-EA68CE27ECD7}">
      <dgm:prSet/>
      <dgm:spPr/>
      <dgm:t>
        <a:bodyPr/>
        <a:lstStyle/>
        <a:p>
          <a:endParaRPr lang="en-GB"/>
        </a:p>
      </dgm:t>
    </dgm:pt>
    <dgm:pt modelId="{2D76D7D8-85DA-4269-BC12-9071E64ADA0B}" type="sibTrans" cxnId="{F5E38B2B-5541-4ABA-A8C2-EA68CE27ECD7}">
      <dgm:prSet/>
      <dgm:spPr>
        <a:solidFill>
          <a:srgbClr val="00B0F0"/>
        </a:solidFill>
      </dgm:spPr>
      <dgm:t>
        <a:bodyPr/>
        <a:lstStyle/>
        <a:p>
          <a:endParaRPr lang="en-GB" dirty="0"/>
        </a:p>
      </dgm:t>
    </dgm:pt>
    <dgm:pt modelId="{71DAD4FF-0651-4BD5-BCAF-2FE1FAD4E6E7}">
      <dgm:prSet phldrT="[Text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GB" dirty="0"/>
            <a:t>Stage 2 - Testing</a:t>
          </a:r>
        </a:p>
      </dgm:t>
    </dgm:pt>
    <dgm:pt modelId="{DF0E1E4A-95E3-41F8-87CA-91A27CAE7F91}" type="parTrans" cxnId="{6FCDC492-320C-4293-B0F8-1C33BF650E08}">
      <dgm:prSet/>
      <dgm:spPr/>
      <dgm:t>
        <a:bodyPr/>
        <a:lstStyle/>
        <a:p>
          <a:endParaRPr lang="en-GB"/>
        </a:p>
      </dgm:t>
    </dgm:pt>
    <dgm:pt modelId="{5A962B6C-A08F-4245-8F8E-9504108A6C0B}" type="sibTrans" cxnId="{6FCDC492-320C-4293-B0F8-1C33BF650E08}">
      <dgm:prSet/>
      <dgm:spPr>
        <a:solidFill>
          <a:srgbClr val="92D050"/>
        </a:solidFill>
      </dgm:spPr>
      <dgm:t>
        <a:bodyPr/>
        <a:lstStyle/>
        <a:p>
          <a:endParaRPr lang="en-GB"/>
        </a:p>
      </dgm:t>
    </dgm:pt>
    <dgm:pt modelId="{01D9C9AC-2161-4705-8FEF-B582467FDA24}">
      <dgm:prSet phldrT="[Text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GB" dirty="0"/>
            <a:t>Stage 3 - Checking</a:t>
          </a:r>
        </a:p>
      </dgm:t>
    </dgm:pt>
    <dgm:pt modelId="{4E6BB128-535F-4C50-A76A-8FCDA98F57C5}" type="parTrans" cxnId="{F4E048A6-A45E-487C-BC7A-5526A85D2850}">
      <dgm:prSet/>
      <dgm:spPr/>
      <dgm:t>
        <a:bodyPr/>
        <a:lstStyle/>
        <a:p>
          <a:endParaRPr lang="en-GB"/>
        </a:p>
      </dgm:t>
    </dgm:pt>
    <dgm:pt modelId="{18FE42E9-9BCD-46AE-AB38-382CAB41C1EA}" type="sibTrans" cxnId="{F4E048A6-A45E-487C-BC7A-5526A85D2850}">
      <dgm:prSet/>
      <dgm:spPr/>
      <dgm:t>
        <a:bodyPr/>
        <a:lstStyle/>
        <a:p>
          <a:endParaRPr lang="en-GB"/>
        </a:p>
      </dgm:t>
    </dgm:pt>
    <dgm:pt modelId="{93D9B490-998C-4DEE-A208-83A0912BC7B0}" type="pres">
      <dgm:prSet presAssocID="{208D71DA-5BBF-40ED-B22E-5AC9CAB3EA45}" presName="linearFlow" presStyleCnt="0">
        <dgm:presLayoutVars>
          <dgm:resizeHandles val="exact"/>
        </dgm:presLayoutVars>
      </dgm:prSet>
      <dgm:spPr/>
    </dgm:pt>
    <dgm:pt modelId="{8A9E6C11-5A3D-459E-A3AB-4D8FE40DA4CC}" type="pres">
      <dgm:prSet presAssocID="{D483AB63-017D-46AF-9A94-82BF9F64E78C}" presName="node" presStyleLbl="node1" presStyleIdx="0" presStyleCnt="3" custScaleX="258763">
        <dgm:presLayoutVars>
          <dgm:bulletEnabled val="1"/>
        </dgm:presLayoutVars>
      </dgm:prSet>
      <dgm:spPr/>
    </dgm:pt>
    <dgm:pt modelId="{CC8875CC-A93A-4C1A-8C37-157D165AAD19}" type="pres">
      <dgm:prSet presAssocID="{2D76D7D8-85DA-4269-BC12-9071E64ADA0B}" presName="sibTrans" presStyleLbl="sibTrans2D1" presStyleIdx="0" presStyleCnt="2"/>
      <dgm:spPr/>
    </dgm:pt>
    <dgm:pt modelId="{B34B15A3-3152-4606-B311-840DB0C594E5}" type="pres">
      <dgm:prSet presAssocID="{2D76D7D8-85DA-4269-BC12-9071E64ADA0B}" presName="connectorText" presStyleLbl="sibTrans2D1" presStyleIdx="0" presStyleCnt="2"/>
      <dgm:spPr/>
    </dgm:pt>
    <dgm:pt modelId="{F05DCEA7-444C-4906-A969-A874C1F57FF8}" type="pres">
      <dgm:prSet presAssocID="{71DAD4FF-0651-4BD5-BCAF-2FE1FAD4E6E7}" presName="node" presStyleLbl="node1" presStyleIdx="1" presStyleCnt="3" custScaleX="257525">
        <dgm:presLayoutVars>
          <dgm:bulletEnabled val="1"/>
        </dgm:presLayoutVars>
      </dgm:prSet>
      <dgm:spPr/>
    </dgm:pt>
    <dgm:pt modelId="{E5AE5E95-FAFD-448B-9C09-A03A0C494380}" type="pres">
      <dgm:prSet presAssocID="{5A962B6C-A08F-4245-8F8E-9504108A6C0B}" presName="sibTrans" presStyleLbl="sibTrans2D1" presStyleIdx="1" presStyleCnt="2"/>
      <dgm:spPr/>
    </dgm:pt>
    <dgm:pt modelId="{9D9E2236-7F1F-4E36-AA12-295A5065265C}" type="pres">
      <dgm:prSet presAssocID="{5A962B6C-A08F-4245-8F8E-9504108A6C0B}" presName="connectorText" presStyleLbl="sibTrans2D1" presStyleIdx="1" presStyleCnt="2"/>
      <dgm:spPr/>
    </dgm:pt>
    <dgm:pt modelId="{61693D3D-AFBE-4FE9-A1E7-BEDB699D8848}" type="pres">
      <dgm:prSet presAssocID="{01D9C9AC-2161-4705-8FEF-B582467FDA24}" presName="node" presStyleLbl="node1" presStyleIdx="2" presStyleCnt="3" custScaleX="255048">
        <dgm:presLayoutVars>
          <dgm:bulletEnabled val="1"/>
        </dgm:presLayoutVars>
      </dgm:prSet>
      <dgm:spPr/>
    </dgm:pt>
  </dgm:ptLst>
  <dgm:cxnLst>
    <dgm:cxn modelId="{C93BA205-D620-4636-9CB5-4D0776DB4053}" type="presOf" srcId="{5A962B6C-A08F-4245-8F8E-9504108A6C0B}" destId="{9D9E2236-7F1F-4E36-AA12-295A5065265C}" srcOrd="1" destOrd="0" presId="urn:microsoft.com/office/officeart/2005/8/layout/process2"/>
    <dgm:cxn modelId="{F5E38B2B-5541-4ABA-A8C2-EA68CE27ECD7}" srcId="{208D71DA-5BBF-40ED-B22E-5AC9CAB3EA45}" destId="{D483AB63-017D-46AF-9A94-82BF9F64E78C}" srcOrd="0" destOrd="0" parTransId="{CB9EA904-F086-4A01-A1C9-3BE9F99A1384}" sibTransId="{2D76D7D8-85DA-4269-BC12-9071E64ADA0B}"/>
    <dgm:cxn modelId="{CE827B32-A453-4B5F-A684-20F2723AF6A8}" type="presOf" srcId="{01D9C9AC-2161-4705-8FEF-B582467FDA24}" destId="{61693D3D-AFBE-4FE9-A1E7-BEDB699D8848}" srcOrd="0" destOrd="0" presId="urn:microsoft.com/office/officeart/2005/8/layout/process2"/>
    <dgm:cxn modelId="{6251A237-39E7-44D1-B776-8D4BB5D61881}" type="presOf" srcId="{2D76D7D8-85DA-4269-BC12-9071E64ADA0B}" destId="{CC8875CC-A93A-4C1A-8C37-157D165AAD19}" srcOrd="0" destOrd="0" presId="urn:microsoft.com/office/officeart/2005/8/layout/process2"/>
    <dgm:cxn modelId="{EE8D8838-671A-4FAD-9AAB-B53CBFB9DA46}" type="presOf" srcId="{5A962B6C-A08F-4245-8F8E-9504108A6C0B}" destId="{E5AE5E95-FAFD-448B-9C09-A03A0C494380}" srcOrd="0" destOrd="0" presId="urn:microsoft.com/office/officeart/2005/8/layout/process2"/>
    <dgm:cxn modelId="{CC41AA42-1F83-4BCD-ACC6-797F1FB3267F}" type="presOf" srcId="{D483AB63-017D-46AF-9A94-82BF9F64E78C}" destId="{8A9E6C11-5A3D-459E-A3AB-4D8FE40DA4CC}" srcOrd="0" destOrd="0" presId="urn:microsoft.com/office/officeart/2005/8/layout/process2"/>
    <dgm:cxn modelId="{DD9BBB42-17C4-41B0-A993-1AF1A523FD16}" type="presOf" srcId="{2D76D7D8-85DA-4269-BC12-9071E64ADA0B}" destId="{B34B15A3-3152-4606-B311-840DB0C594E5}" srcOrd="1" destOrd="0" presId="urn:microsoft.com/office/officeart/2005/8/layout/process2"/>
    <dgm:cxn modelId="{20F25F87-4D1F-4CC3-B673-24304A37EF81}" type="presOf" srcId="{208D71DA-5BBF-40ED-B22E-5AC9CAB3EA45}" destId="{93D9B490-998C-4DEE-A208-83A0912BC7B0}" srcOrd="0" destOrd="0" presId="urn:microsoft.com/office/officeart/2005/8/layout/process2"/>
    <dgm:cxn modelId="{6FCDC492-320C-4293-B0F8-1C33BF650E08}" srcId="{208D71DA-5BBF-40ED-B22E-5AC9CAB3EA45}" destId="{71DAD4FF-0651-4BD5-BCAF-2FE1FAD4E6E7}" srcOrd="1" destOrd="0" parTransId="{DF0E1E4A-95E3-41F8-87CA-91A27CAE7F91}" sibTransId="{5A962B6C-A08F-4245-8F8E-9504108A6C0B}"/>
    <dgm:cxn modelId="{F4E048A6-A45E-487C-BC7A-5526A85D2850}" srcId="{208D71DA-5BBF-40ED-B22E-5AC9CAB3EA45}" destId="{01D9C9AC-2161-4705-8FEF-B582467FDA24}" srcOrd="2" destOrd="0" parTransId="{4E6BB128-535F-4C50-A76A-8FCDA98F57C5}" sibTransId="{18FE42E9-9BCD-46AE-AB38-382CAB41C1EA}"/>
    <dgm:cxn modelId="{CAE480B5-FEB4-4C5A-8F9C-46729BD3D6C8}" type="presOf" srcId="{71DAD4FF-0651-4BD5-BCAF-2FE1FAD4E6E7}" destId="{F05DCEA7-444C-4906-A969-A874C1F57FF8}" srcOrd="0" destOrd="0" presId="urn:microsoft.com/office/officeart/2005/8/layout/process2"/>
    <dgm:cxn modelId="{9522AF97-A9C2-453A-B097-C19FA577A0E0}" type="presParOf" srcId="{93D9B490-998C-4DEE-A208-83A0912BC7B0}" destId="{8A9E6C11-5A3D-459E-A3AB-4D8FE40DA4CC}" srcOrd="0" destOrd="0" presId="urn:microsoft.com/office/officeart/2005/8/layout/process2"/>
    <dgm:cxn modelId="{4D71C0D3-FFF5-4EFE-AD03-BB0E37BE4B94}" type="presParOf" srcId="{93D9B490-998C-4DEE-A208-83A0912BC7B0}" destId="{CC8875CC-A93A-4C1A-8C37-157D165AAD19}" srcOrd="1" destOrd="0" presId="urn:microsoft.com/office/officeart/2005/8/layout/process2"/>
    <dgm:cxn modelId="{821EE08E-E2E6-4664-BC13-C1B33C496776}" type="presParOf" srcId="{CC8875CC-A93A-4C1A-8C37-157D165AAD19}" destId="{B34B15A3-3152-4606-B311-840DB0C594E5}" srcOrd="0" destOrd="0" presId="urn:microsoft.com/office/officeart/2005/8/layout/process2"/>
    <dgm:cxn modelId="{23C07D5B-0C25-480E-809F-00A588ACA005}" type="presParOf" srcId="{93D9B490-998C-4DEE-A208-83A0912BC7B0}" destId="{F05DCEA7-444C-4906-A969-A874C1F57FF8}" srcOrd="2" destOrd="0" presId="urn:microsoft.com/office/officeart/2005/8/layout/process2"/>
    <dgm:cxn modelId="{D13BC1B7-7EF8-4D64-96D0-A1FA496654F3}" type="presParOf" srcId="{93D9B490-998C-4DEE-A208-83A0912BC7B0}" destId="{E5AE5E95-FAFD-448B-9C09-A03A0C494380}" srcOrd="3" destOrd="0" presId="urn:microsoft.com/office/officeart/2005/8/layout/process2"/>
    <dgm:cxn modelId="{01CC4ED6-3C8C-43CA-A809-0C334BD9897E}" type="presParOf" srcId="{E5AE5E95-FAFD-448B-9C09-A03A0C494380}" destId="{9D9E2236-7F1F-4E36-AA12-295A5065265C}" srcOrd="0" destOrd="0" presId="urn:microsoft.com/office/officeart/2005/8/layout/process2"/>
    <dgm:cxn modelId="{1993CA83-C5A0-4D21-A0F0-9FE32EB70686}" type="presParOf" srcId="{93D9B490-998C-4DEE-A208-83A0912BC7B0}" destId="{61693D3D-AFBE-4FE9-A1E7-BEDB699D8848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0A4FC1-C907-4B51-8B91-6D4E83C1093F}">
      <dsp:nvSpPr>
        <dsp:cNvPr id="0" name=""/>
        <dsp:cNvSpPr/>
      </dsp:nvSpPr>
      <dsp:spPr>
        <a:xfrm>
          <a:off x="1170" y="182758"/>
          <a:ext cx="2496339" cy="14978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Register with COUNTER</a:t>
          </a:r>
        </a:p>
      </dsp:txBody>
      <dsp:txXfrm>
        <a:off x="45039" y="226627"/>
        <a:ext cx="2408601" cy="1410065"/>
      </dsp:txXfrm>
    </dsp:sp>
    <dsp:sp modelId="{4217A5C5-90DD-48A6-A178-722ED5FEC32E}">
      <dsp:nvSpPr>
        <dsp:cNvPr id="0" name=""/>
        <dsp:cNvSpPr/>
      </dsp:nvSpPr>
      <dsp:spPr>
        <a:xfrm>
          <a:off x="2717187" y="622114"/>
          <a:ext cx="529223" cy="6190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800" kern="1200"/>
        </a:p>
      </dsp:txBody>
      <dsp:txXfrm>
        <a:off x="2717187" y="745932"/>
        <a:ext cx="370456" cy="371456"/>
      </dsp:txXfrm>
    </dsp:sp>
    <dsp:sp modelId="{7B28B02C-C76B-4625-936D-F7E90502EB36}">
      <dsp:nvSpPr>
        <dsp:cNvPr id="0" name=""/>
        <dsp:cNvSpPr/>
      </dsp:nvSpPr>
      <dsp:spPr>
        <a:xfrm>
          <a:off x="3496045" y="182758"/>
          <a:ext cx="2496339" cy="14978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Choose your auditor</a:t>
          </a:r>
        </a:p>
      </dsp:txBody>
      <dsp:txXfrm>
        <a:off x="3539914" y="226627"/>
        <a:ext cx="2408601" cy="1410065"/>
      </dsp:txXfrm>
    </dsp:sp>
    <dsp:sp modelId="{081EC781-DA69-4BAD-86E6-E926E2873828}">
      <dsp:nvSpPr>
        <dsp:cNvPr id="0" name=""/>
        <dsp:cNvSpPr/>
      </dsp:nvSpPr>
      <dsp:spPr>
        <a:xfrm rot="5400000">
          <a:off x="4479603" y="1855306"/>
          <a:ext cx="529223" cy="6190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800" kern="1200"/>
        </a:p>
      </dsp:txBody>
      <dsp:txXfrm rot="-5400000">
        <a:off x="4558487" y="1900241"/>
        <a:ext cx="371456" cy="370456"/>
      </dsp:txXfrm>
    </dsp:sp>
    <dsp:sp modelId="{FBE464ED-2547-4D84-A7B0-6FDABECEF9F7}">
      <dsp:nvSpPr>
        <dsp:cNvPr id="0" name=""/>
        <dsp:cNvSpPr/>
      </dsp:nvSpPr>
      <dsp:spPr>
        <a:xfrm>
          <a:off x="3496045" y="2679098"/>
          <a:ext cx="2496339" cy="14978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Familiarise yourself with the Code</a:t>
          </a:r>
        </a:p>
      </dsp:txBody>
      <dsp:txXfrm>
        <a:off x="3539914" y="2722967"/>
        <a:ext cx="2408601" cy="1410065"/>
      </dsp:txXfrm>
    </dsp:sp>
    <dsp:sp modelId="{9C3D8DBD-A82E-41FA-8028-151D3B25CDE4}">
      <dsp:nvSpPr>
        <dsp:cNvPr id="0" name=""/>
        <dsp:cNvSpPr/>
      </dsp:nvSpPr>
      <dsp:spPr>
        <a:xfrm rot="10800000">
          <a:off x="2747144" y="3118454"/>
          <a:ext cx="529223" cy="6190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800" kern="1200"/>
        </a:p>
      </dsp:txBody>
      <dsp:txXfrm rot="10800000">
        <a:off x="2905911" y="3242272"/>
        <a:ext cx="370456" cy="371456"/>
      </dsp:txXfrm>
    </dsp:sp>
    <dsp:sp modelId="{371D1C46-B65C-40C0-AAE4-EC1AD24464FB}">
      <dsp:nvSpPr>
        <dsp:cNvPr id="0" name=""/>
        <dsp:cNvSpPr/>
      </dsp:nvSpPr>
      <dsp:spPr>
        <a:xfrm>
          <a:off x="1170" y="2679098"/>
          <a:ext cx="2496339" cy="14978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Review your Usage Reports</a:t>
          </a:r>
        </a:p>
      </dsp:txBody>
      <dsp:txXfrm>
        <a:off x="45039" y="2722967"/>
        <a:ext cx="2408601" cy="14100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9E6C11-5A3D-459E-A3AB-4D8FE40DA4CC}">
      <dsp:nvSpPr>
        <dsp:cNvPr id="0" name=""/>
        <dsp:cNvSpPr/>
      </dsp:nvSpPr>
      <dsp:spPr>
        <a:xfrm>
          <a:off x="533666" y="0"/>
          <a:ext cx="4199119" cy="90153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/>
            <a:t>Stage 1 - Set up</a:t>
          </a:r>
        </a:p>
      </dsp:txBody>
      <dsp:txXfrm>
        <a:off x="560071" y="26405"/>
        <a:ext cx="4146309" cy="848726"/>
      </dsp:txXfrm>
    </dsp:sp>
    <dsp:sp modelId="{CC8875CC-A93A-4C1A-8C37-157D165AAD19}">
      <dsp:nvSpPr>
        <dsp:cNvPr id="0" name=""/>
        <dsp:cNvSpPr/>
      </dsp:nvSpPr>
      <dsp:spPr>
        <a:xfrm rot="5400000">
          <a:off x="2464188" y="924075"/>
          <a:ext cx="338076" cy="405691"/>
        </a:xfrm>
        <a:prstGeom prst="rightArrow">
          <a:avLst>
            <a:gd name="adj1" fmla="val 60000"/>
            <a:gd name="adj2" fmla="val 50000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 dirty="0"/>
        </a:p>
      </dsp:txBody>
      <dsp:txXfrm rot="-5400000">
        <a:off x="2511519" y="957883"/>
        <a:ext cx="243415" cy="236653"/>
      </dsp:txXfrm>
    </dsp:sp>
    <dsp:sp modelId="{F05DCEA7-444C-4906-A969-A874C1F57FF8}">
      <dsp:nvSpPr>
        <dsp:cNvPr id="0" name=""/>
        <dsp:cNvSpPr/>
      </dsp:nvSpPr>
      <dsp:spPr>
        <a:xfrm>
          <a:off x="543711" y="1352305"/>
          <a:ext cx="4179029" cy="901536"/>
        </a:xfrm>
        <a:prstGeom prst="roundRect">
          <a:avLst>
            <a:gd name="adj" fmla="val 1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/>
            <a:t>Stage 2 - Testing</a:t>
          </a:r>
        </a:p>
      </dsp:txBody>
      <dsp:txXfrm>
        <a:off x="570116" y="1378710"/>
        <a:ext cx="4126219" cy="848726"/>
      </dsp:txXfrm>
    </dsp:sp>
    <dsp:sp modelId="{E5AE5E95-FAFD-448B-9C09-A03A0C494380}">
      <dsp:nvSpPr>
        <dsp:cNvPr id="0" name=""/>
        <dsp:cNvSpPr/>
      </dsp:nvSpPr>
      <dsp:spPr>
        <a:xfrm rot="5400000">
          <a:off x="2464188" y="2276380"/>
          <a:ext cx="338076" cy="405691"/>
        </a:xfrm>
        <a:prstGeom prst="rightArrow">
          <a:avLst>
            <a:gd name="adj1" fmla="val 60000"/>
            <a:gd name="adj2" fmla="val 50000"/>
          </a:avLst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/>
        </a:p>
      </dsp:txBody>
      <dsp:txXfrm rot="-5400000">
        <a:off x="2511519" y="2310188"/>
        <a:ext cx="243415" cy="236653"/>
      </dsp:txXfrm>
    </dsp:sp>
    <dsp:sp modelId="{61693D3D-AFBE-4FE9-A1E7-BEDB699D8848}">
      <dsp:nvSpPr>
        <dsp:cNvPr id="0" name=""/>
        <dsp:cNvSpPr/>
      </dsp:nvSpPr>
      <dsp:spPr>
        <a:xfrm>
          <a:off x="563809" y="2704611"/>
          <a:ext cx="4138833" cy="901536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/>
            <a:t>Stage 3 - Checking</a:t>
          </a:r>
        </a:p>
      </dsp:txBody>
      <dsp:txXfrm>
        <a:off x="590214" y="2731016"/>
        <a:ext cx="4086023" cy="8487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634090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69533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 COUNTER audit follows a </a:t>
            </a:r>
            <a:r>
              <a:rPr lang="en-GB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3 stage process. Here’s what you can expect</a:t>
            </a:r>
            <a:r>
              <a:rPr lang="en-GB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in each…</a:t>
            </a:r>
            <a:endParaRPr lang="en-GB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Shape 162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76000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62" name="Shape 162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4691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tabLst/>
              <a:defRPr/>
            </a:pPr>
            <a:r>
              <a:rPr lang="en-GB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In stage 2 your auditor will create activity on your site, as if they are an institutional user. This will populate your usage reports for them. </a:t>
            </a:r>
            <a:endParaRPr dirty="0"/>
          </a:p>
        </p:txBody>
      </p:sp>
      <p:sp>
        <p:nvSpPr>
          <p:cNvPr id="162" name="Shape 162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36264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tabLst/>
              <a:defRPr/>
            </a:pPr>
            <a:endParaRPr dirty="0"/>
          </a:p>
        </p:txBody>
      </p:sp>
      <p:sp>
        <p:nvSpPr>
          <p:cNvPr id="162" name="Shape 162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86188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tabLst/>
              <a:defRPr/>
            </a:pPr>
            <a:r>
              <a:rPr lang="en-GB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If all has gone well and no issues arise, you’ll receive a report from your auditor confirming successful completion.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tabLst/>
              <a:defRPr/>
            </a:pPr>
            <a:r>
              <a:rPr lang="en-GB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This report is shared with COUNTER,</a:t>
            </a:r>
            <a:r>
              <a:rPr lang="en-GB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so they can update the Registry on the COUNTER website.</a:t>
            </a:r>
            <a:endParaRPr lang="en-GB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62" name="Shape 162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93599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If any issues of non-compliance are found, your auditor will advise you and COUNTER of these and work with you to correct them. The Code allows up to 3 months for corrections</a:t>
            </a:r>
            <a:r>
              <a:rPr lang="en-GB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to be made.</a:t>
            </a:r>
            <a:r>
              <a:rPr lang="en-GB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r>
              <a:rPr lang="en-GB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Once you believe all the issues are resolved, your auditor will re-run the usage reports.</a:t>
            </a:r>
            <a:r>
              <a:rPr lang="en-GB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They’ll check</a:t>
            </a:r>
            <a:r>
              <a:rPr lang="en-GB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them against the activity originally made in order to confirm</a:t>
            </a:r>
            <a:r>
              <a:rPr lang="en-GB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their </a:t>
            </a:r>
            <a:r>
              <a:rPr lang="en-GB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compliance.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GB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Upon successful completion</a:t>
            </a:r>
            <a:r>
              <a:rPr lang="en-GB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you’ll receive a report from your auditor confirming this which is shared with COUNTER,</a:t>
            </a:r>
            <a:r>
              <a:rPr lang="en-GB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so they can update the Registry on the COUNTER website.</a:t>
            </a:r>
            <a:endParaRPr lang="en-GB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Shape 162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64789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en-GB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842314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GB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387284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1" name="Shape 24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70923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9237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92017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829214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GB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261846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358551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269337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90686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So, now</a:t>
            </a:r>
            <a:r>
              <a:rPr lang="en-GB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you know how to prepare for an audit, let’s take a look at what a typical </a:t>
            </a:r>
            <a:r>
              <a:rPr lang="en-GB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COUNTER audit looks like…</a:t>
            </a:r>
          </a:p>
        </p:txBody>
      </p:sp>
      <p:sp>
        <p:nvSpPr>
          <p:cNvPr id="162" name="Shape 162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2900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88B4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88B4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 112">
            <a:extLst>
              <a:ext uri="{FF2B5EF4-FFF2-40B4-BE49-F238E27FC236}">
                <a16:creationId xmlns:a16="http://schemas.microsoft.com/office/drawing/2014/main" id="{CEB41C5C-0F34-4DDA-9D7C-5E717F35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6134677" y="303591"/>
            <a:ext cx="5735590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2AB8A6D-8240-4CD4-AB16-8F6B8A0CB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6127" y="626616"/>
            <a:ext cx="5221266" cy="1344975"/>
          </a:xfrm>
          <a:solidFill>
            <a:srgbClr val="1188B4"/>
          </a:solidFill>
        </p:spPr>
        <p:txBody>
          <a:bodyPr>
            <a:norm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</a:rPr>
              <a:t>Class 9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2BFEB4F-9C28-4B25-B848-B8D3BACE23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651" t="1" r="14689" b="27887"/>
          <a:stretch/>
        </p:blipFill>
        <p:spPr>
          <a:xfrm>
            <a:off x="948187" y="484632"/>
            <a:ext cx="4199626" cy="5733287"/>
          </a:xfrm>
          <a:prstGeom prst="rect">
            <a:avLst/>
          </a:prstGeom>
        </p:spPr>
      </p:pic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391903" y="2109063"/>
            <a:ext cx="5235490" cy="3773010"/>
          </a:xfrm>
          <a:prstGeom prst="rect">
            <a:avLst/>
          </a:prstGeom>
          <a:solidFill>
            <a:srgbClr val="1188B4"/>
          </a:solidFill>
        </p:spPr>
        <p:txBody>
          <a:bodyPr spcFirstLastPara="1" lIns="91425" tIns="45700" rIns="91425" bIns="45700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GB" sz="3600" b="0" i="0" u="none" strike="noStrike" cap="none" dirty="0">
                <a:solidFill>
                  <a:schemeClr val="bg1"/>
                </a:solidFill>
                <a:sym typeface="Calibri"/>
              </a:rPr>
              <a:t>Completing an audit</a:t>
            </a:r>
          </a:p>
          <a:p>
            <a:pPr marL="0" marR="0" lvl="0" indent="0" algn="ctr" rtl="0"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SzPts val="2400"/>
              <a:buFont typeface="Arial"/>
              <a:buNone/>
            </a:pPr>
            <a:endParaRPr lang="en-GB" sz="3600" dirty="0">
              <a:solidFill>
                <a:schemeClr val="bg1"/>
              </a:solidFill>
            </a:endParaRPr>
          </a:p>
        </p:txBody>
      </p:sp>
      <p:pic>
        <p:nvPicPr>
          <p:cNvPr id="7" name="Picture 2" descr="https://www.abc.org.uk/images/ABCpreferred150.png">
            <a:extLst>
              <a:ext uri="{FF2B5EF4-FFF2-40B4-BE49-F238E27FC236}">
                <a16:creationId xmlns:a16="http://schemas.microsoft.com/office/drawing/2014/main" id="{46403F57-8B5B-4C61-8BF1-3AAACD058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5" y="4837284"/>
            <a:ext cx="1428750" cy="118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BD2B26F-7ECB-4E6A-80E0-087DC6CB5483}"/>
              </a:ext>
            </a:extLst>
          </p:cNvPr>
          <p:cNvSpPr txBox="1"/>
          <p:nvPr/>
        </p:nvSpPr>
        <p:spPr>
          <a:xfrm>
            <a:off x="1683657" y="4118827"/>
            <a:ext cx="3280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This FOUNDATION Class has been created by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/>
        </p:nvSpPr>
        <p:spPr>
          <a:xfrm>
            <a:off x="0" y="0"/>
            <a:ext cx="5314384" cy="68580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Shape 119"/>
          <p:cNvSpPr txBox="1">
            <a:spLocks noGrp="1"/>
          </p:cNvSpPr>
          <p:nvPr>
            <p:ph type="title"/>
          </p:nvPr>
        </p:nvSpPr>
        <p:spPr>
          <a:xfrm>
            <a:off x="818390" y="2617839"/>
            <a:ext cx="3677604" cy="1622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 stages to your audit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047706916"/>
              </p:ext>
            </p:extLst>
          </p:nvPr>
        </p:nvGraphicFramePr>
        <p:xfrm>
          <a:off x="6208780" y="1728316"/>
          <a:ext cx="5266453" cy="3606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96190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/>
        </p:nvSpPr>
        <p:spPr>
          <a:xfrm>
            <a:off x="0" y="0"/>
            <a:ext cx="5314384" cy="68580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5516543" y="2341959"/>
            <a:ext cx="6110979" cy="1815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71500" indent="-571500">
              <a:spcBef>
                <a:spcPts val="0"/>
              </a:spcBef>
              <a:buClr>
                <a:srgbClr val="00B05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GB" sz="4000" dirty="0"/>
              <a:t>Initial investigations</a:t>
            </a:r>
            <a:br>
              <a:rPr lang="en-GB" sz="4000" dirty="0"/>
            </a:br>
            <a:endParaRPr lang="en-GB" sz="4000" dirty="0"/>
          </a:p>
          <a:p>
            <a:pPr marL="571500" indent="-571500">
              <a:spcBef>
                <a:spcPts val="0"/>
              </a:spcBef>
              <a:buClr>
                <a:srgbClr val="00B05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GB" sz="4000" dirty="0"/>
              <a:t>Metrics and reports</a:t>
            </a:r>
            <a:br>
              <a:rPr lang="en-GB" sz="4000" dirty="0"/>
            </a:br>
            <a:endParaRPr lang="en-GB" sz="4000" dirty="0">
              <a:solidFill>
                <a:schemeClr val="bg1"/>
              </a:solidFill>
            </a:endParaRPr>
          </a:p>
          <a:p>
            <a:pPr marL="571500" indent="-571500">
              <a:spcBef>
                <a:spcPts val="0"/>
              </a:spcBef>
              <a:buClr>
                <a:srgbClr val="00B05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GB" sz="4000" dirty="0"/>
              <a:t>Log-ins and access rights</a:t>
            </a:r>
            <a:endParaRPr sz="4000" dirty="0"/>
          </a:p>
        </p:txBody>
      </p:sp>
      <p:sp>
        <p:nvSpPr>
          <p:cNvPr id="9" name="Shape 119"/>
          <p:cNvSpPr txBox="1">
            <a:spLocks noGrp="1"/>
          </p:cNvSpPr>
          <p:nvPr>
            <p:ph type="title"/>
          </p:nvPr>
        </p:nvSpPr>
        <p:spPr>
          <a:xfrm>
            <a:off x="740286" y="2438398"/>
            <a:ext cx="3833811" cy="1622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dirty="0">
                <a:solidFill>
                  <a:schemeClr val="dk1"/>
                </a:solidFill>
              </a:rPr>
              <a:t>Stage</a:t>
            </a:r>
            <a:r>
              <a:rPr lang="en-GB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1 - </a:t>
            </a:r>
            <a:r>
              <a:rPr lang="en-GB" dirty="0">
                <a:solidFill>
                  <a:schemeClr val="dk1"/>
                </a:solidFill>
              </a:rPr>
              <a:t>set up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83399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/>
        </p:nvSpPr>
        <p:spPr>
          <a:xfrm>
            <a:off x="0" y="0"/>
            <a:ext cx="5314384" cy="68580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783304" y="1175541"/>
            <a:ext cx="5408696" cy="1599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GB" sz="2400" dirty="0"/>
              <a:t>Activity is made by your auditor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9" name="Shape 119"/>
          <p:cNvSpPr txBox="1">
            <a:spLocks noGrp="1"/>
          </p:cNvSpPr>
          <p:nvPr>
            <p:ph type="title"/>
          </p:nvPr>
        </p:nvSpPr>
        <p:spPr>
          <a:xfrm>
            <a:off x="669035" y="2617839"/>
            <a:ext cx="3976314" cy="1622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dirty="0">
                <a:solidFill>
                  <a:schemeClr val="dk1"/>
                </a:solidFill>
              </a:rPr>
              <a:t>Stage</a:t>
            </a:r>
            <a:r>
              <a:rPr lang="en-GB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2 - </a:t>
            </a:r>
            <a:r>
              <a:rPr lang="en-GB" dirty="0">
                <a:solidFill>
                  <a:schemeClr val="dk1"/>
                </a:solidFill>
              </a:rPr>
              <a:t>testing</a:t>
            </a:r>
            <a:endParaRPr dirty="0"/>
          </a:p>
        </p:txBody>
      </p:sp>
      <p:pic>
        <p:nvPicPr>
          <p:cNvPr id="10" name="Picture 8" descr="Image result for businessman with clipboard transparent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813" y="2774547"/>
            <a:ext cx="2357479" cy="284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5426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/>
        </p:nvSpPr>
        <p:spPr>
          <a:xfrm>
            <a:off x="0" y="0"/>
            <a:ext cx="5314384" cy="68580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561470" y="765702"/>
            <a:ext cx="5408696" cy="1907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GB" sz="2400" dirty="0">
                <a:solidFill>
                  <a:schemeClr val="bg1"/>
                </a:solidFill>
              </a:rPr>
              <a:t>Activity made by your auditor is compared to your Usage Reports</a:t>
            </a:r>
          </a:p>
        </p:txBody>
      </p:sp>
      <p:sp>
        <p:nvSpPr>
          <p:cNvPr id="9" name="Shape 119"/>
          <p:cNvSpPr txBox="1">
            <a:spLocks noGrp="1"/>
          </p:cNvSpPr>
          <p:nvPr>
            <p:ph type="title"/>
          </p:nvPr>
        </p:nvSpPr>
        <p:spPr>
          <a:xfrm>
            <a:off x="457704" y="2617839"/>
            <a:ext cx="4429496" cy="1622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dirty="0">
                <a:solidFill>
                  <a:schemeClr val="dk1"/>
                </a:solidFill>
              </a:rPr>
              <a:t>Stage </a:t>
            </a:r>
            <a:r>
              <a:rPr lang="en-GB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3 - checking</a:t>
            </a:r>
            <a:endParaRPr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1005" y="3503984"/>
            <a:ext cx="1312273" cy="1593965"/>
          </a:xfrm>
          <a:prstGeom prst="rect">
            <a:avLst/>
          </a:prstGeom>
        </p:spPr>
      </p:pic>
      <p:pic>
        <p:nvPicPr>
          <p:cNvPr id="7" name="Picture 6" descr="Image result for test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345" y="2199741"/>
            <a:ext cx="5527788" cy="420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289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/>
        </p:nvSpPr>
        <p:spPr>
          <a:xfrm>
            <a:off x="0" y="0"/>
            <a:ext cx="5314384" cy="68580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7000858" y="646950"/>
            <a:ext cx="4138197" cy="2353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GB" sz="2400" dirty="0"/>
              <a:t>If no issues,</a:t>
            </a:r>
            <a:r>
              <a:rPr lang="en-GB" sz="2400" dirty="0">
                <a:solidFill>
                  <a:schemeClr val="bg1"/>
                </a:solidFill>
              </a:rPr>
              <a:t> you’ve passed!</a:t>
            </a:r>
            <a:endParaRPr dirty="0">
              <a:solidFill>
                <a:schemeClr val="bg1"/>
              </a:solidFill>
            </a:endParaRPr>
          </a:p>
        </p:txBody>
      </p:sp>
      <p:pic>
        <p:nvPicPr>
          <p:cNvPr id="1026" name="Picture 2" descr="Image result for tick symb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231" y="2580904"/>
            <a:ext cx="3962400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hape 119"/>
          <p:cNvSpPr txBox="1">
            <a:spLocks/>
          </p:cNvSpPr>
          <p:nvPr/>
        </p:nvSpPr>
        <p:spPr>
          <a:xfrm>
            <a:off x="457704" y="2617839"/>
            <a:ext cx="4429496" cy="1622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</a:pPr>
            <a:r>
              <a:rPr lang="en-GB">
                <a:solidFill>
                  <a:schemeClr val="dk1"/>
                </a:solidFill>
              </a:rPr>
              <a:t>Stage 3 - checking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1520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/>
        </p:nvSpPr>
        <p:spPr>
          <a:xfrm>
            <a:off x="0" y="0"/>
            <a:ext cx="5314384" cy="68580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074582" y="831847"/>
            <a:ext cx="5408696" cy="2417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GB" sz="2400" dirty="0"/>
              <a:t>If there are </a:t>
            </a:r>
            <a:r>
              <a:rPr lang="en-GB" sz="2400" dirty="0">
                <a:solidFill>
                  <a:schemeClr val="bg1"/>
                </a:solidFill>
              </a:rPr>
              <a:t>issues, you have up to 3 months to resolve them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lang="en-GB" sz="2400" dirty="0">
              <a:solidFill>
                <a:schemeClr val="bg1"/>
              </a:solidFill>
            </a:endParaRPr>
          </a:p>
        </p:txBody>
      </p:sp>
      <p:pic>
        <p:nvPicPr>
          <p:cNvPr id="1028" name="Picture 4" descr="Image result for fixing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351" y="2710141"/>
            <a:ext cx="2701158" cy="270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hape 119"/>
          <p:cNvSpPr txBox="1">
            <a:spLocks/>
          </p:cNvSpPr>
          <p:nvPr/>
        </p:nvSpPr>
        <p:spPr>
          <a:xfrm>
            <a:off x="457704" y="2617839"/>
            <a:ext cx="4429496" cy="1622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</a:pPr>
            <a:r>
              <a:rPr lang="en-GB">
                <a:solidFill>
                  <a:schemeClr val="dk1"/>
                </a:solidFill>
              </a:rPr>
              <a:t>Stage 3 - checking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24334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88B4"/>
        </a:soli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GB" sz="4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How to promote your COUNTER Compliance</a:t>
            </a:r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798705" y="2333339"/>
            <a:ext cx="618978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The COUNTER Date Stamped Logo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The COUNTER Registry of Compliance</a:t>
            </a:r>
            <a:br>
              <a:rPr lang="en-GB" sz="2400" dirty="0">
                <a:solidFill>
                  <a:schemeClr val="bg1"/>
                </a:solidFill>
              </a:rPr>
            </a:br>
            <a:br>
              <a:rPr lang="en-GB" sz="2400" dirty="0">
                <a:solidFill>
                  <a:schemeClr val="bg1"/>
                </a:solidFill>
              </a:rPr>
            </a:br>
            <a:br>
              <a:rPr lang="en-GB" sz="2400" dirty="0">
                <a:solidFill>
                  <a:schemeClr val="bg1"/>
                </a:solidFill>
              </a:rPr>
            </a:br>
            <a:endParaRPr lang="en-GB" sz="2400" dirty="0">
              <a:solidFill>
                <a:schemeClr val="bg1"/>
              </a:solidFill>
            </a:endParaRPr>
          </a:p>
        </p:txBody>
      </p:sp>
      <p:pic>
        <p:nvPicPr>
          <p:cNvPr id="7" name="Picture 2" descr="icon-regis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755" y="3739406"/>
            <a:ext cx="2753469" cy="2753469"/>
          </a:xfrm>
          <a:prstGeom prst="ellipse">
            <a:avLst/>
          </a:prstGeom>
          <a:noFill/>
          <a:effectLst>
            <a:outerShdw blurRad="127000" dist="38100" dir="30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6261" y="2133346"/>
            <a:ext cx="3867539" cy="1413722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/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Shape 125"/>
          <p:cNvSpPr txBox="1">
            <a:spLocks noGrp="1"/>
          </p:cNvSpPr>
          <p:nvPr>
            <p:ph type="title"/>
          </p:nvPr>
        </p:nvSpPr>
        <p:spPr>
          <a:xfrm>
            <a:off x="355600" y="2558166"/>
            <a:ext cx="3822700" cy="1325563"/>
          </a:xfrm>
          <a:prstGeom prst="rect">
            <a:avLst/>
          </a:prstGeom>
          <a:solidFill>
            <a:srgbClr val="1188B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GB" dirty="0">
                <a:solidFill>
                  <a:srgbClr val="FFFFFF"/>
                </a:solidFill>
              </a:rPr>
              <a:t>How long does it take?</a:t>
            </a:r>
            <a:br>
              <a:rPr lang="en-GB" sz="4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GB" dirty="0">
                <a:solidFill>
                  <a:srgbClr val="FFFFFF"/>
                </a:solidFill>
              </a:rPr>
            </a:br>
            <a:endParaRPr sz="2800" dirty="0"/>
          </a:p>
        </p:txBody>
      </p:sp>
      <p:sp>
        <p:nvSpPr>
          <p:cNvPr id="7" name="Shape 110"/>
          <p:cNvSpPr/>
          <p:nvPr/>
        </p:nvSpPr>
        <p:spPr>
          <a:xfrm>
            <a:off x="5459413" y="855000"/>
            <a:ext cx="6089650" cy="5148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1188B4"/>
              </a:gs>
              <a:gs pos="100000">
                <a:srgbClr val="5FA134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1053" y="1885950"/>
            <a:ext cx="302895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956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ABAB"/>
        </a:solid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/>
          <p:nvPr/>
        </p:nvSpPr>
        <p:spPr>
          <a:xfrm>
            <a:off x="0" y="0"/>
            <a:ext cx="4796367" cy="6858000"/>
          </a:xfrm>
          <a:prstGeom prst="rect">
            <a:avLst/>
          </a:prstGeom>
          <a:solidFill>
            <a:schemeClr val="dk1">
              <a:alpha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Shape 244"/>
          <p:cNvSpPr/>
          <p:nvPr/>
        </p:nvSpPr>
        <p:spPr>
          <a:xfrm>
            <a:off x="0" y="0"/>
            <a:ext cx="4654293" cy="6858000"/>
          </a:xfrm>
          <a:prstGeom prst="rect">
            <a:avLst/>
          </a:prstGeom>
          <a:solidFill>
            <a:srgbClr val="3F3F3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Shape 246"/>
          <p:cNvSpPr txBox="1">
            <a:spLocks noGrp="1"/>
          </p:cNvSpPr>
          <p:nvPr>
            <p:ph type="title"/>
          </p:nvPr>
        </p:nvSpPr>
        <p:spPr>
          <a:xfrm>
            <a:off x="804674" y="471489"/>
            <a:ext cx="3348226" cy="2409934"/>
          </a:xfrm>
          <a:prstGeom prst="rect">
            <a:avLst/>
          </a:prstGeom>
          <a:solidFill>
            <a:srgbClr val="1188B4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alibri"/>
              <a:buNone/>
            </a:pPr>
            <a:r>
              <a:rPr lang="en-GB" sz="4000" b="0" i="0" u="none" strike="noStrike" cap="none" dirty="0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rPr>
              <a:t>Learn more</a:t>
            </a:r>
            <a:br>
              <a:rPr lang="en-GB" sz="4000" b="0" i="0" u="none" strike="noStrike" cap="none" dirty="0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GB" sz="4000" b="0" i="0" u="none" strike="noStrike" cap="none" dirty="0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dirty="0"/>
          </a:p>
        </p:txBody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804672" y="2881423"/>
            <a:ext cx="3348227" cy="3333110"/>
          </a:xfrm>
          <a:prstGeom prst="rect">
            <a:avLst/>
          </a:prstGeom>
          <a:solidFill>
            <a:srgbClr val="1188B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>
              <a:buClr>
                <a:srgbClr val="FEFEFE"/>
              </a:buClr>
              <a:buSzPts val="2000"/>
              <a:buNone/>
            </a:pPr>
            <a:r>
              <a:rPr lang="en-GB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Visit our COUNTER YouTube Channel where you will find more Foundation Classes</a:t>
            </a:r>
            <a:endParaRPr sz="2000" b="0" i="0" u="none" strike="noStrike" cap="none" dirty="0">
              <a:solidFill>
                <a:srgbClr val="FEFE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A7CDF8C-5454-4ABC-85D5-0069918CAE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637" t="30122" r="50166" b="41010"/>
          <a:stretch/>
        </p:blipFill>
        <p:spPr>
          <a:xfrm>
            <a:off x="5321804" y="1036348"/>
            <a:ext cx="6246571" cy="478530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/>
        </p:nvSpPr>
        <p:spPr>
          <a:xfrm>
            <a:off x="0" y="0"/>
            <a:ext cx="4654293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Shape 107"/>
          <p:cNvSpPr/>
          <p:nvPr/>
        </p:nvSpPr>
        <p:spPr>
          <a:xfrm>
            <a:off x="4654293" y="0"/>
            <a:ext cx="142074" cy="6858000"/>
          </a:xfrm>
          <a:prstGeom prst="rect">
            <a:avLst/>
          </a:prstGeom>
          <a:solidFill>
            <a:schemeClr val="dk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838200" y="811161"/>
            <a:ext cx="3335594" cy="5403370"/>
          </a:xfrm>
          <a:prstGeom prst="rect">
            <a:avLst/>
          </a:prstGeom>
          <a:solidFill>
            <a:srgbClr val="1188B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GB" sz="4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Auditing</a:t>
            </a:r>
            <a:endParaRPr dirty="0"/>
          </a:p>
        </p:txBody>
      </p:sp>
      <p:grpSp>
        <p:nvGrpSpPr>
          <p:cNvPr id="109" name="Shape 109"/>
          <p:cNvGrpSpPr/>
          <p:nvPr/>
        </p:nvGrpSpPr>
        <p:grpSpPr>
          <a:xfrm>
            <a:off x="5459413" y="855000"/>
            <a:ext cx="6089650" cy="5148000"/>
            <a:chOff x="0" y="212062"/>
            <a:chExt cx="6089650" cy="5148000"/>
          </a:xfrm>
          <a:gradFill>
            <a:gsLst>
              <a:gs pos="0">
                <a:srgbClr val="1188B4"/>
              </a:gs>
              <a:gs pos="100000">
                <a:srgbClr val="5FA134"/>
              </a:gs>
            </a:gsLst>
            <a:lin ang="5400000" scaled="0"/>
          </a:gradFill>
        </p:grpSpPr>
        <p:sp>
          <p:nvSpPr>
            <p:cNvPr id="110" name="Shape 110"/>
            <p:cNvSpPr/>
            <p:nvPr/>
          </p:nvSpPr>
          <p:spPr>
            <a:xfrm>
              <a:off x="0" y="212062"/>
              <a:ext cx="6089650" cy="5148000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Shape 111"/>
            <p:cNvSpPr txBox="1"/>
            <p:nvPr/>
          </p:nvSpPr>
          <p:spPr>
            <a:xfrm>
              <a:off x="251305" y="463367"/>
              <a:ext cx="5587040" cy="464539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90500" tIns="190500" rIns="190500" bIns="1905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000"/>
                <a:buFont typeface="Calibri"/>
                <a:buNone/>
              </a:pPr>
              <a:r>
                <a:rPr lang="en-GB" sz="50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This tutorial explains what an audit looks like and what the process is to complete </a:t>
              </a:r>
              <a:r>
                <a:rPr lang="en-GB" sz="5000" b="0" i="0" u="none" strike="noStrike" cap="none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one</a:t>
              </a:r>
              <a:endParaRPr sz="50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/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Shape 117"/>
          <p:cNvSpPr/>
          <p:nvPr/>
        </p:nvSpPr>
        <p:spPr>
          <a:xfrm>
            <a:off x="5123688" y="484632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 cap="flat" cmpd="sng">
            <a:solidFill>
              <a:srgbClr val="C8CACA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7150" dist="19050" dir="5400000" algn="t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sz="4400" b="0" i="0" u="none" strike="noStrike" cap="none" dirty="0">
                <a:solidFill>
                  <a:schemeClr val="bg1"/>
                </a:solidFill>
                <a:sym typeface="Calibri"/>
              </a:rPr>
              <a:t>What is an audit?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48931" y="2438400"/>
            <a:ext cx="3505494" cy="3785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sz="28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An independent verification of your usage reports, based on the COUNTER Code of Practice</a:t>
            </a:r>
            <a:endParaRPr sz="20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Picture 2" descr="Image result for counter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737" y="2395375"/>
            <a:ext cx="4579582" cy="191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/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Shape 117"/>
          <p:cNvSpPr/>
          <p:nvPr/>
        </p:nvSpPr>
        <p:spPr>
          <a:xfrm>
            <a:off x="5123688" y="484632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 cap="flat" cmpd="sng">
            <a:solidFill>
              <a:srgbClr val="C8CACA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7150" dist="19050" dir="5400000" algn="t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568542" y="2543064"/>
            <a:ext cx="3505495" cy="1622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dirty="0">
                <a:solidFill>
                  <a:schemeClr val="bg1"/>
                </a:solidFill>
              </a:rPr>
              <a:t>Getting ready </a:t>
            </a:r>
            <a:r>
              <a:rPr lang="en-GB" sz="44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for an </a:t>
            </a:r>
            <a:r>
              <a:rPr lang="en-GB" sz="4400" b="0" i="0" u="none" strike="noStrike" cap="none" dirty="0">
                <a:solidFill>
                  <a:schemeClr val="bg1"/>
                </a:solidFill>
                <a:sym typeface="Calibri"/>
              </a:rPr>
              <a:t>audit</a:t>
            </a:r>
            <a:endParaRPr dirty="0">
              <a:solidFill>
                <a:schemeClr val="bg1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214688452"/>
              </p:ext>
            </p:extLst>
          </p:nvPr>
        </p:nvGraphicFramePr>
        <p:xfrm>
          <a:off x="5418750" y="1249169"/>
          <a:ext cx="5993556" cy="4359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43320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/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Shape 125"/>
          <p:cNvSpPr txBox="1">
            <a:spLocks/>
          </p:cNvSpPr>
          <p:nvPr/>
        </p:nvSpPr>
        <p:spPr>
          <a:xfrm>
            <a:off x="147828" y="499175"/>
            <a:ext cx="3800856" cy="1325563"/>
          </a:xfrm>
          <a:prstGeom prst="rect">
            <a:avLst/>
          </a:prstGeom>
          <a:solidFill>
            <a:srgbClr val="1188B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FFFFFF"/>
              </a:buClr>
            </a:pPr>
            <a:r>
              <a:rPr lang="en-GB" dirty="0">
                <a:solidFill>
                  <a:srgbClr val="FFFFFF"/>
                </a:solidFill>
              </a:rPr>
              <a:t>Become a member of</a:t>
            </a:r>
            <a:br>
              <a:rPr lang="en-GB" dirty="0">
                <a:solidFill>
                  <a:srgbClr val="FFFFFF"/>
                </a:solidFill>
              </a:rPr>
            </a:br>
            <a:r>
              <a:rPr lang="en-GB" dirty="0">
                <a:solidFill>
                  <a:srgbClr val="FFFFFF"/>
                </a:solidFill>
              </a:rPr>
              <a:t>COUNTER</a:t>
            </a:r>
            <a:endParaRPr lang="en-GB" dirty="0"/>
          </a:p>
        </p:txBody>
      </p:sp>
      <p:grpSp>
        <p:nvGrpSpPr>
          <p:cNvPr id="9" name="Shape 126"/>
          <p:cNvGrpSpPr/>
          <p:nvPr/>
        </p:nvGrpSpPr>
        <p:grpSpPr>
          <a:xfrm>
            <a:off x="147828" y="1948204"/>
            <a:ext cx="4806944" cy="4347088"/>
            <a:chOff x="0" y="2124"/>
            <a:chExt cx="5181600" cy="4347088"/>
          </a:xfrm>
        </p:grpSpPr>
        <p:sp>
          <p:nvSpPr>
            <p:cNvPr id="11" name="Shape 128"/>
            <p:cNvSpPr/>
            <p:nvPr/>
          </p:nvSpPr>
          <p:spPr>
            <a:xfrm>
              <a:off x="0" y="2124"/>
              <a:ext cx="5181600" cy="14490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129"/>
            <p:cNvSpPr txBox="1"/>
            <p:nvPr/>
          </p:nvSpPr>
          <p:spPr>
            <a:xfrm>
              <a:off x="0" y="195602"/>
              <a:ext cx="4493925" cy="13316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Calibri"/>
                <a:buNone/>
              </a:pPr>
              <a:endParaRPr lang="en-GB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lnSpc>
                  <a:spcPct val="90000"/>
                </a:lnSpc>
                <a:buClr>
                  <a:schemeClr val="lt1"/>
                </a:buClr>
                <a:buSzPts val="2200"/>
              </a:pPr>
              <a:r>
                <a:rPr lang="en-GB" sz="22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Agree which COUNTER Reports are relevant to you. </a:t>
              </a:r>
            </a:p>
            <a:p>
              <a:pPr lvl="0">
                <a:lnSpc>
                  <a:spcPct val="90000"/>
                </a:lnSpc>
                <a:buClr>
                  <a:schemeClr val="lt1"/>
                </a:buClr>
                <a:buSzPts val="2200"/>
              </a:pPr>
              <a:endParaRPr lang="en-GB" sz="2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lnSpc>
                  <a:spcPct val="90000"/>
                </a:lnSpc>
                <a:buClr>
                  <a:schemeClr val="lt1"/>
                </a:buClr>
                <a:buSzPts val="2200"/>
              </a:pPr>
              <a:endParaRPr lang="en-GB" sz="2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lnSpc>
                  <a:spcPct val="90000"/>
                </a:lnSpc>
                <a:buClr>
                  <a:schemeClr val="lt1"/>
                </a:buClr>
                <a:buSzPts val="2200"/>
              </a:pPr>
              <a:endParaRPr lang="en-GB" sz="2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lnSpc>
                  <a:spcPct val="90000"/>
                </a:lnSpc>
                <a:buClr>
                  <a:schemeClr val="lt1"/>
                </a:buClr>
                <a:buSzPts val="2200"/>
              </a:pPr>
              <a:r>
                <a:rPr lang="en-GB" sz="22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Contact: Lorraine Estelle, </a:t>
              </a:r>
            </a:p>
            <a:p>
              <a:pPr lvl="0">
                <a:lnSpc>
                  <a:spcPct val="90000"/>
                </a:lnSpc>
                <a:buClr>
                  <a:schemeClr val="lt1"/>
                </a:buClr>
                <a:buSzPts val="2200"/>
              </a:pPr>
              <a:r>
                <a:rPr lang="en-GB" sz="22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COUNTER Director at: </a:t>
              </a:r>
            </a:p>
            <a:p>
              <a:pPr lvl="0">
                <a:lnSpc>
                  <a:spcPct val="90000"/>
                </a:lnSpc>
                <a:buClr>
                  <a:schemeClr val="lt1"/>
                </a:buClr>
                <a:buSzPts val="2200"/>
              </a:pPr>
              <a:r>
                <a:rPr lang="en-GB" sz="22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lorraine.estelle@counterusage.org</a:t>
              </a:r>
              <a:endParaRPr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Shape 131"/>
            <p:cNvSpPr/>
            <p:nvPr/>
          </p:nvSpPr>
          <p:spPr>
            <a:xfrm>
              <a:off x="0" y="1451154"/>
              <a:ext cx="5181600" cy="14490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Shape 134"/>
            <p:cNvSpPr/>
            <p:nvPr/>
          </p:nvSpPr>
          <p:spPr>
            <a:xfrm>
              <a:off x="0" y="2900183"/>
              <a:ext cx="5181600" cy="14490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2498" y="1558590"/>
            <a:ext cx="2760861" cy="15854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6801" y="1558590"/>
            <a:ext cx="2754374" cy="15854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3382" y="3650021"/>
            <a:ext cx="2760861" cy="1591235"/>
          </a:xfrm>
          <a:prstGeom prst="rect">
            <a:avLst/>
          </a:prstGeom>
        </p:spPr>
      </p:pic>
      <p:pic>
        <p:nvPicPr>
          <p:cNvPr id="2058" name="Picture 10" descr="Image result for mouse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84313" y="4601683"/>
            <a:ext cx="1062430" cy="1062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220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/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Shape 141"/>
          <p:cNvSpPr txBox="1">
            <a:spLocks noGrp="1"/>
          </p:cNvSpPr>
          <p:nvPr>
            <p:ph type="title"/>
          </p:nvPr>
        </p:nvSpPr>
        <p:spPr>
          <a:xfrm>
            <a:off x="432760" y="2766218"/>
            <a:ext cx="3708400" cy="1325563"/>
          </a:xfrm>
          <a:prstGeom prst="rect">
            <a:avLst/>
          </a:prstGeom>
          <a:solidFill>
            <a:srgbClr val="1188B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GB" dirty="0">
                <a:solidFill>
                  <a:srgbClr val="FFFFFF"/>
                </a:solidFill>
              </a:rPr>
              <a:t>Choose </a:t>
            </a:r>
            <a:r>
              <a:rPr lang="en-GB" dirty="0">
                <a:solidFill>
                  <a:schemeClr val="bg1"/>
                </a:solidFill>
              </a:rPr>
              <a:t>your auditor</a:t>
            </a:r>
            <a:endParaRPr dirty="0">
              <a:solidFill>
                <a:schemeClr val="bg1"/>
              </a:solidFill>
            </a:endParaRPr>
          </a:p>
        </p:txBody>
      </p:sp>
      <p:grpSp>
        <p:nvGrpSpPr>
          <p:cNvPr id="19" name="Shape 142"/>
          <p:cNvGrpSpPr/>
          <p:nvPr/>
        </p:nvGrpSpPr>
        <p:grpSpPr>
          <a:xfrm>
            <a:off x="838200" y="1827749"/>
            <a:ext cx="5181600" cy="4347088"/>
            <a:chOff x="0" y="2124"/>
            <a:chExt cx="5181600" cy="4347088"/>
          </a:xfrm>
        </p:grpSpPr>
        <p:sp>
          <p:nvSpPr>
            <p:cNvPr id="21" name="Shape 144"/>
            <p:cNvSpPr/>
            <p:nvPr/>
          </p:nvSpPr>
          <p:spPr>
            <a:xfrm>
              <a:off x="0" y="2124"/>
              <a:ext cx="5181600" cy="14490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Shape 147"/>
            <p:cNvSpPr/>
            <p:nvPr/>
          </p:nvSpPr>
          <p:spPr>
            <a:xfrm>
              <a:off x="0" y="1451154"/>
              <a:ext cx="5181600" cy="14490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Shape 150"/>
            <p:cNvSpPr/>
            <p:nvPr/>
          </p:nvSpPr>
          <p:spPr>
            <a:xfrm>
              <a:off x="0" y="2900183"/>
              <a:ext cx="5181600" cy="14490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Shape 110"/>
          <p:cNvSpPr/>
          <p:nvPr/>
        </p:nvSpPr>
        <p:spPr>
          <a:xfrm>
            <a:off x="5459413" y="855000"/>
            <a:ext cx="6089650" cy="5148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1188B4"/>
              </a:gs>
              <a:gs pos="100000">
                <a:srgbClr val="5FA134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Shape 111"/>
          <p:cNvSpPr txBox="1"/>
          <p:nvPr/>
        </p:nvSpPr>
        <p:spPr>
          <a:xfrm>
            <a:off x="5710718" y="1106305"/>
            <a:ext cx="5587040" cy="3240064"/>
          </a:xfrm>
          <a:prstGeom prst="rect">
            <a:avLst/>
          </a:prstGeom>
          <a:gradFill>
            <a:gsLst>
              <a:gs pos="0">
                <a:srgbClr val="1188B4"/>
              </a:gs>
              <a:gs pos="100000">
                <a:srgbClr val="5FA134"/>
              </a:gs>
            </a:gsLst>
            <a:lin ang="5400000" scaled="0"/>
          </a:gradFill>
          <a:ln>
            <a:noFill/>
          </a:ln>
        </p:spPr>
        <p:txBody>
          <a:bodyPr spcFirstLastPara="1" wrap="square" lIns="190500" tIns="190500" rIns="190500" bIns="1905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GB" sz="3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There’s a choice of auditors, see: www.projectcounter.org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endParaRPr lang="en-GB" sz="2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6137" y="3348712"/>
            <a:ext cx="2318781" cy="2466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324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/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Shape 117"/>
          <p:cNvSpPr/>
          <p:nvPr/>
        </p:nvSpPr>
        <p:spPr>
          <a:xfrm>
            <a:off x="5123688" y="484632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 cap="flat" cmpd="sng">
            <a:solidFill>
              <a:srgbClr val="C8CACA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7150" dist="19050" dir="5400000" algn="t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539816" y="2617839"/>
            <a:ext cx="3505495" cy="1622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dirty="0">
                <a:solidFill>
                  <a:schemeClr val="bg1"/>
                </a:solidFill>
              </a:rPr>
              <a:t>Familiarise yourself with the Code of Practice</a:t>
            </a:r>
            <a:endParaRPr dirty="0">
              <a:solidFill>
                <a:schemeClr val="bg1"/>
              </a:solidFill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99F0F2F9-0595-405B-8030-1EB2F5B2C0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1394459"/>
              </p:ext>
            </p:extLst>
          </p:nvPr>
        </p:nvGraphicFramePr>
        <p:xfrm>
          <a:off x="6472428" y="839625"/>
          <a:ext cx="3886200" cy="50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Acrobat Document" r:id="rId4" imgW="3886044" imgH="5029200" progId="AcroExch.Document.DC">
                  <p:embed/>
                </p:oleObj>
              </mc:Choice>
              <mc:Fallback>
                <p:oleObj name="Acrobat Document" r:id="rId4" imgW="3886044" imgH="50292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72428" y="839625"/>
                        <a:ext cx="3886200" cy="5029200"/>
                      </a:xfrm>
                      <a:prstGeom prst="rect">
                        <a:avLst/>
                      </a:prstGeom>
                      <a:ln>
                        <a:solidFill>
                          <a:srgbClr val="1188B4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3554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/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Shape 125"/>
          <p:cNvSpPr txBox="1">
            <a:spLocks noGrp="1"/>
          </p:cNvSpPr>
          <p:nvPr>
            <p:ph type="title"/>
          </p:nvPr>
        </p:nvSpPr>
        <p:spPr>
          <a:xfrm>
            <a:off x="355600" y="2558166"/>
            <a:ext cx="3822700" cy="1325563"/>
          </a:xfrm>
          <a:prstGeom prst="rect">
            <a:avLst/>
          </a:prstGeom>
          <a:solidFill>
            <a:srgbClr val="1188B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GB" sz="4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Review your Usage Reports</a:t>
            </a:r>
            <a:br>
              <a:rPr lang="en-GB" sz="4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GB" dirty="0">
                <a:solidFill>
                  <a:srgbClr val="FFFFFF"/>
                </a:solidFill>
              </a:rPr>
            </a:br>
            <a:r>
              <a:rPr lang="en-GB" sz="2800" b="0" i="0" u="none" strike="noStrike" cap="none" dirty="0">
                <a:solidFill>
                  <a:srgbClr val="FFFFFF"/>
                </a:solidFill>
                <a:sym typeface="Calibri"/>
              </a:rPr>
              <a:t>Register to use COUNTER’s</a:t>
            </a:r>
            <a:br>
              <a:rPr lang="en-GB" sz="2800" b="0" i="0" u="none" strike="noStrike" cap="none" dirty="0">
                <a:solidFill>
                  <a:srgbClr val="FFFFFF"/>
                </a:solidFill>
                <a:sym typeface="Calibri"/>
              </a:rPr>
            </a:br>
            <a:r>
              <a:rPr lang="en-GB" sz="2800" b="0" i="0" u="none" strike="noStrike" cap="none" dirty="0">
                <a:solidFill>
                  <a:srgbClr val="FFFFFF"/>
                </a:solidFill>
                <a:sym typeface="Calibri"/>
              </a:rPr>
              <a:t>V</a:t>
            </a:r>
            <a:r>
              <a:rPr lang="en-GB" sz="2800" dirty="0">
                <a:solidFill>
                  <a:srgbClr val="FFFFFF"/>
                </a:solidFill>
              </a:rPr>
              <a:t>alidation Tool</a:t>
            </a:r>
            <a:endParaRPr sz="2800" dirty="0"/>
          </a:p>
        </p:txBody>
      </p:sp>
      <p:sp>
        <p:nvSpPr>
          <p:cNvPr id="7" name="Shape 110"/>
          <p:cNvSpPr/>
          <p:nvPr/>
        </p:nvSpPr>
        <p:spPr>
          <a:xfrm>
            <a:off x="5459413" y="855000"/>
            <a:ext cx="6089650" cy="5148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1188B4"/>
              </a:gs>
              <a:gs pos="100000">
                <a:srgbClr val="5FA134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5068" y="2816374"/>
            <a:ext cx="3097016" cy="24031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7923" y="1551660"/>
            <a:ext cx="2030420" cy="246626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5572" y="3384468"/>
            <a:ext cx="933973" cy="920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244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/>
        </p:nvSpPr>
        <p:spPr>
          <a:xfrm>
            <a:off x="0" y="0"/>
            <a:ext cx="5314384" cy="68580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Shape 119"/>
          <p:cNvSpPr txBox="1">
            <a:spLocks noGrp="1"/>
          </p:cNvSpPr>
          <p:nvPr>
            <p:ph type="title"/>
          </p:nvPr>
        </p:nvSpPr>
        <p:spPr>
          <a:xfrm>
            <a:off x="894396" y="2425002"/>
            <a:ext cx="3928813" cy="1622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sz="4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sym typeface="Calibri"/>
              </a:rPr>
              <a:t>What does the 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audit </a:t>
            </a:r>
            <a:r>
              <a:rPr lang="en-GB" sz="4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sym typeface="Calibri"/>
              </a:rPr>
              <a:t>process look like?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098" name="Picture 2" descr="Image result for query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434" y="1433945"/>
            <a:ext cx="3990109" cy="3990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1226</TotalTime>
  <Words>464</Words>
  <Application>Microsoft Office PowerPoint</Application>
  <PresentationFormat>Widescreen</PresentationFormat>
  <Paragraphs>65</Paragraphs>
  <Slides>18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Wingdings</vt:lpstr>
      <vt:lpstr>Office Theme</vt:lpstr>
      <vt:lpstr>Office Theme</vt:lpstr>
      <vt:lpstr>Acrobat Document</vt:lpstr>
      <vt:lpstr>Class 9</vt:lpstr>
      <vt:lpstr>Auditing</vt:lpstr>
      <vt:lpstr>What is an audit?</vt:lpstr>
      <vt:lpstr>Getting ready for an audit</vt:lpstr>
      <vt:lpstr>PowerPoint Presentation</vt:lpstr>
      <vt:lpstr>Choose your auditor</vt:lpstr>
      <vt:lpstr>Familiarise yourself with the Code of Practice</vt:lpstr>
      <vt:lpstr>Review your Usage Reports  Register to use COUNTER’s Validation Tool</vt:lpstr>
      <vt:lpstr>What does the audit process look like?</vt:lpstr>
      <vt:lpstr>3 stages to your audit</vt:lpstr>
      <vt:lpstr>Stage 1 - set up</vt:lpstr>
      <vt:lpstr>Stage 2 - testing</vt:lpstr>
      <vt:lpstr>Stage 3 - checking</vt:lpstr>
      <vt:lpstr>PowerPoint Presentation</vt:lpstr>
      <vt:lpstr>PowerPoint Presentation</vt:lpstr>
      <vt:lpstr>How to promote your COUNTER Compliance</vt:lpstr>
      <vt:lpstr>How long does it take?  </vt:lpstr>
      <vt:lpstr>Learn more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 1</dc:title>
  <dc:creator>Lorraine Estelle</dc:creator>
  <cp:lastModifiedBy>Lorraine Estelle</cp:lastModifiedBy>
  <cp:revision>95</cp:revision>
  <dcterms:created xsi:type="dcterms:W3CDTF">2018-07-13T14:26:59Z</dcterms:created>
  <dcterms:modified xsi:type="dcterms:W3CDTF">2019-09-09T14:30:14Z</dcterms:modified>
</cp:coreProperties>
</file>