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4" autoAdjust="0"/>
    <p:restoredTop sz="94660"/>
  </p:normalViewPr>
  <p:slideViewPr>
    <p:cSldViewPr snapToGrid="0">
      <p:cViewPr varScale="1">
        <p:scale>
          <a:sx n="73" d="100"/>
          <a:sy n="73" d="100"/>
        </p:scale>
        <p:origin x="8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0F4F6-3AB7-4553-B488-0A8A0DF3B2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F5156-D27F-4B47-B938-BDB8EC96B9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0A8B1-1761-443E-9B95-AD242A537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58085-6D92-4A0C-B77A-7ED85FF21B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90D40-BED8-4A60-B3FF-F9655E0EA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491EF-6901-4E09-BB0D-A8099C3C9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58B5F-EF63-4B74-A2D9-FBF5B0D35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227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9CD1D-5767-40FD-891B-BEE48AABB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B9A255-1E13-4F5F-AD96-CDE8D059A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1B576-C25E-4B1B-99B8-154DBD623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58085-6D92-4A0C-B77A-7ED85FF21B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0D89C-034B-432A-A489-A7FB9B9E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2DD05-5270-46A8-887A-A1937C3B1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58B5F-EF63-4B74-A2D9-FBF5B0D35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918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D94F1D-3D3D-4786-BD22-A97A6C9EF2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0A665B-3147-4AA1-ACF5-9E6380313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10EA7-6FA3-46FD-A107-51797B866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58085-6D92-4A0C-B77A-7ED85FF21B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F73B9-121D-47CF-8953-99DF0AC1A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DB1BF-7333-42A3-BFF5-472F38DAC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58B5F-EF63-4B74-A2D9-FBF5B0D35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18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09A10-8246-43E6-A81A-09058B30D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A3401-F40F-41C4-8F7A-100EDBDAA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F48747-E359-4E5B-9212-67F889C78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58085-6D92-4A0C-B77A-7ED85FF21B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55E23-0D2F-48C5-916D-F8AD102EE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6A243-1B6D-4741-8E8F-483EF4E7B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58B5F-EF63-4B74-A2D9-FBF5B0D35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360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1DC4-57D5-42DB-916B-BEDD775B4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E39B8-68FD-4E80-8B05-A6CE13605A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EEA76-C29B-4C26-9741-52CF380BC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58085-6D92-4A0C-B77A-7ED85FF21B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A5781-2744-49AF-9930-1C177E19E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64A25-643F-4C20-B8B2-0CC510B22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58B5F-EF63-4B74-A2D9-FBF5B0D35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466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A328A-C5E9-4F98-B578-EA6C3B731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47A43-1A85-4F51-8881-21D8AA52AB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3A4671-B73A-4CC5-BAE6-9A745396FB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D93F90-F50C-4064-B1C4-0D462BE64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58085-6D92-4A0C-B77A-7ED85FF21B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E34A5F-6A40-4BCF-A6E0-F74D9E659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909682-D84A-40C9-8D6B-B7667A7F1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58B5F-EF63-4B74-A2D9-FBF5B0D35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42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A282D-0037-4834-861D-B250A41DC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375D0A-3D70-4DF9-89A4-C06991072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02116B-04E4-442F-BBC6-DAE4E358E5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054FA4-DB6F-44CE-A065-B051B9E4CC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6BE4F9-E240-4530-843C-0B39D9B544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2A178A-7DCF-4443-AD10-7C54FA843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58085-6D92-4A0C-B77A-7ED85FF21B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186DF6-613F-4145-9730-1D706212F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DCBDF5-A6AC-4F15-9013-409029684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58B5F-EF63-4B74-A2D9-FBF5B0D35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880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55A95-B032-4E48-A175-12FF44DA5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57F2BA-7860-4948-BDB6-1711C0AE9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58085-6D92-4A0C-B77A-7ED85FF21B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E3F7DB-F906-474A-A5EF-B71610E78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304AF5-C4B5-4BC7-9F3B-8095D752F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58B5F-EF63-4B74-A2D9-FBF5B0D35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973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E5D364-754B-452E-A2F5-CA5C47945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58085-6D92-4A0C-B77A-7ED85FF21B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5B350A-894C-47A3-8449-1D7F27EC0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A3FA7C-5CDE-481D-BD48-1BBB9F7AC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58B5F-EF63-4B74-A2D9-FBF5B0D35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999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EAB4F-B49F-4465-A3F0-C986E9F2E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A9BCC-0ED7-4CE6-858A-B5CF914E2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BC9C23-9796-43BA-957B-7E6E2957FF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050C21-39F8-4A76-865E-30B13DCCC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58085-6D92-4A0C-B77A-7ED85FF21B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68E00B-022B-47B7-AD03-BE499A198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CF392A-F798-4C8C-8F41-89905A190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58B5F-EF63-4B74-A2D9-FBF5B0D35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60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FA5AA-FD1A-43D2-BE56-6C1D4520F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5882FA-4C4D-4222-B670-F6E8C0256D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7CD2F5-D47C-4003-9906-DCCEB7F65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3AF332-8E40-4555-B408-7B5E9C42B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58085-6D92-4A0C-B77A-7ED85FF21B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00A0AC-AE7B-4358-9A9B-95B1449A1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322B5A-1F4C-4F92-8E06-63BEE40D3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58B5F-EF63-4B74-A2D9-FBF5B0D35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797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5F3DC4-E4D2-4A4C-AA4A-1D6118A3C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12C82A-ED2E-420A-8845-BFB17EFEC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856ACF-DB12-43A1-9451-118A007CD3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58085-6D92-4A0C-B77A-7ED85FF21B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E8E8A6-9E1C-4A45-8313-929B76385A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2C8AF2-5178-4C99-B745-D352E0A64C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58B5F-EF63-4B74-A2D9-FBF5B0D35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869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Question mark against red wall">
            <a:extLst>
              <a:ext uri="{FF2B5EF4-FFF2-40B4-BE49-F238E27FC236}">
                <a16:creationId xmlns:a16="http://schemas.microsoft.com/office/drawing/2014/main" id="{D2B1BD64-7C02-4A44-99B7-74278471A4C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80" r="1" b="9092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FCB360-4FA2-4EF5-B19D-E29376F8FA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GB" sz="4800"/>
              <a:t>COUNTER Consultation</a:t>
            </a:r>
            <a:br>
              <a:rPr lang="en-GB" sz="4800"/>
            </a:br>
            <a:endParaRPr lang="en-GB" sz="48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EDA676-96F2-47B9-8273-EAAA2051AC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en-US" sz="2000" b="0">
                <a:effectLst/>
              </a:rPr>
              <a:t>Reporting Global Usage and Usage of Open Content Not Attributed to Institutions</a:t>
            </a:r>
            <a:endParaRPr lang="en-US" sz="2000" b="1"/>
          </a:p>
          <a:p>
            <a:pPr algn="l"/>
            <a:endParaRPr lang="en-GB" sz="20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758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COUNTER Consultation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COUNTER Consultation </dc:title>
  <dc:creator>Lorraine Estelle</dc:creator>
  <cp:lastModifiedBy>Lorraine Estelle</cp:lastModifiedBy>
  <cp:revision>1</cp:revision>
  <dcterms:created xsi:type="dcterms:W3CDTF">2021-05-10T15:50:56Z</dcterms:created>
  <dcterms:modified xsi:type="dcterms:W3CDTF">2021-05-10T15:56:22Z</dcterms:modified>
</cp:coreProperties>
</file>