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8E94-DC24-47A0-98D1-CB2B741F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DB743-1882-4669-BED7-EBB7C0462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D3A63-234B-4035-9E0B-BC658119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76C9-D0CF-478B-9F26-DA9246736100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2BB0F-E41A-46D1-8503-E6B9C50E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85854-8BD9-4706-89AC-163CF148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421-88E9-4EED-973D-7BAE771D9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62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7F6EA-BC03-4F0E-91BC-286AD89F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0C6FD-2C5D-42BD-83F7-9592817CC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9E2BA-0D1C-43C1-9147-829CBD21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76C9-D0CF-478B-9F26-DA9246736100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96BF5-C5EA-433D-A876-EE2CDA77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AD96A-69FC-46CE-9AF0-68B3C8A1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421-88E9-4EED-973D-7BAE771D9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91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EBD7F2-0AD9-4A8E-93DB-ECC92255D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C2E2B-A95C-4809-9155-B0E61C5D7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FF635-0C8C-432D-AB19-7F1400C4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76C9-D0CF-478B-9F26-DA9246736100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E1980-7DE0-402A-8E20-EF95A8D8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885A4-B056-4CA6-98E2-DDBE6C79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421-88E9-4EED-973D-7BAE771D9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2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228A-0CE2-4703-A0B1-16258B9F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0F26B-3908-4CE2-AEAC-DD3191298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751FB-08B4-4227-AF64-185EF4D9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76C9-D0CF-478B-9F26-DA9246736100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4931B-3B40-4EF0-B155-643B1CFA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76E3-F0DC-45ED-9168-69EA4AC5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421-88E9-4EED-973D-7BAE771D9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19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018D-2364-4FB7-800E-C612A75A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76EE8-F760-424C-85D9-2E77234F4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3EDE8-E495-4222-80F2-7D5EC32F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76C9-D0CF-478B-9F26-DA9246736100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B4F30-A77E-4413-A5EF-E8CF9EB8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6EDB4-2A63-4D5F-8EF5-480CB5D9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421-88E9-4EED-973D-7BAE771D9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17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7978-E832-48EE-8283-70E13985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18C91-3953-4B2B-8EBB-C3E163F1E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09F59-00B4-4E6E-83ED-7BB9657A7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181E1-347A-4CFD-9C45-F76EA3218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76C9-D0CF-478B-9F26-DA9246736100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1C0BD-2036-4A3F-82FC-6D87B3E0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0068C-DA03-4EC9-A03F-9AB66E9E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421-88E9-4EED-973D-7BAE771D9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8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7337-A70D-41C3-9A01-E8BC7718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9CE67-07FD-44A8-9B85-F7B92CF76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64B82-72CA-47A0-8C86-32BFE8B4C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3D495-95C9-443A-AFEC-0091E5EC1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E61C6-E5D9-41C5-B78B-9F0D9D436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1BD9B-8772-43C8-8B55-CC811848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76C9-D0CF-478B-9F26-DA9246736100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6548A3-25B8-4360-806C-9A1DF1C7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F0CB2B-999F-4170-914C-86CE2FDE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421-88E9-4EED-973D-7BAE771D9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7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C58DC-82CC-43DF-A899-695C328D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B2D91-3B82-4643-9975-AFB945CF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76C9-D0CF-478B-9F26-DA9246736100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8C952-03FC-4ED8-A873-5EB27333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7A0AD-D917-40A4-97A1-8A2469D4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421-88E9-4EED-973D-7BAE771D9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6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AD654-F674-4738-9A0E-299A9EC5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76C9-D0CF-478B-9F26-DA9246736100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9EE50-CCC5-4790-A81F-EB0B6D7B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D98ED-1E8A-4363-90C9-D6794C18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421-88E9-4EED-973D-7BAE771D9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55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7527-B46D-44CF-A052-87253CE6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5E0F7-9A17-4F10-871D-8B156D6DC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89D36-E9AC-4D37-AA17-624747CF6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F2175-4114-4A40-85A3-DA3F7969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76C9-D0CF-478B-9F26-DA9246736100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52FC7-869B-4D2B-A3E2-0B70C9C1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4A522-FCBF-420F-B3FB-21D1BE1E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421-88E9-4EED-973D-7BAE771D9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52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1E9C-30D0-493E-B3F5-DD242CD8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86813-5686-47CC-822B-811082B89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D68C9-6037-4DF1-B8E7-EACAEEFF4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66742-2AFA-4C62-9213-7ED06557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76C9-D0CF-478B-9F26-DA9246736100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53F5D-2FAC-49C0-A6BB-999D24B2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8853A-6156-42D0-B658-FF6E6D68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D421-88E9-4EED-973D-7BAE771D9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2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C9AA9-333F-4C0F-B0EC-5CFA2F6B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00680-0E48-421D-A782-481D1EA00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ECD63-99B7-4795-AE41-2C7B4C1A6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76C9-D0CF-478B-9F26-DA9246736100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C4E6C-B4B4-45A2-8EF7-CB3304E91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D5E1F-3762-4DDD-A097-2E6641763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DD421-88E9-4EED-973D-7BAE771D9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70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4BEC-7C53-460E-B308-CDF350E3CE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FCDB4-53CA-4FE3-95F1-04A5A765A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28E5A-54A6-4C5C-8951-70C134D04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22" t="18788" r="41466" b="31034"/>
          <a:stretch/>
        </p:blipFill>
        <p:spPr>
          <a:xfrm>
            <a:off x="1196744" y="476165"/>
            <a:ext cx="9649931" cy="5446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709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Lorraine Estelle</dc:creator>
  <cp:lastModifiedBy>Lorraine Estelle</cp:lastModifiedBy>
  <cp:revision>1</cp:revision>
  <dcterms:created xsi:type="dcterms:W3CDTF">2021-05-21T14:55:24Z</dcterms:created>
  <dcterms:modified xsi:type="dcterms:W3CDTF">2021-05-21T14:56:52Z</dcterms:modified>
</cp:coreProperties>
</file>